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63" r:id="rId2"/>
    <p:sldId id="257" r:id="rId3"/>
    <p:sldId id="258" r:id="rId4"/>
    <p:sldId id="261" r:id="rId5"/>
    <p:sldId id="262"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70" d="100"/>
          <a:sy n="70" d="100"/>
        </p:scale>
        <p:origin x="52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4901F7-3E18-4BEF-8EA0-0836715EDC1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847561D-E984-42CB-8499-A13FDB04C51F}">
      <dgm:prSet/>
      <dgm:spPr/>
      <dgm:t>
        <a:bodyPr/>
        <a:lstStyle/>
        <a:p>
          <a:r>
            <a:rPr lang="de-DE" b="1" dirty="0"/>
            <a:t>Tête-à-tête :  2 Einzelspieler mit jeweils 3 Kugeln.</a:t>
          </a:r>
          <a:br>
            <a:rPr lang="de-DE" b="1" dirty="0"/>
          </a:br>
          <a:r>
            <a:rPr lang="de-DE" b="1" dirty="0"/>
            <a:t>Doublette:     2 Teams mit jeweils 2 Spielern. Jeder Spieler hat       3 Kugeln, also hat jede Mannschaft 6 Kugeln.</a:t>
          </a:r>
          <a:br>
            <a:rPr lang="de-DE" b="1" dirty="0"/>
          </a:br>
          <a:r>
            <a:rPr lang="de-DE" b="1" dirty="0"/>
            <a:t>Triplette :      2 Mannschaften mit jeweils 3 Spielern. Jeder Spieler hat 2 Kugeln, also hat jedes Team wieder 6 Kugeln. </a:t>
          </a:r>
          <a:endParaRPr lang="en-US" dirty="0"/>
        </a:p>
      </dgm:t>
    </dgm:pt>
    <dgm:pt modelId="{30253293-1C2C-4BE8-AB7A-AC378B60890B}" type="parTrans" cxnId="{8FFF7268-82CA-4CA7-B561-902D0111DBCC}">
      <dgm:prSet/>
      <dgm:spPr/>
      <dgm:t>
        <a:bodyPr/>
        <a:lstStyle/>
        <a:p>
          <a:endParaRPr lang="en-US"/>
        </a:p>
      </dgm:t>
    </dgm:pt>
    <dgm:pt modelId="{4706BCEB-85F0-434C-9C5E-6A0C79F02464}" type="sibTrans" cxnId="{8FFF7268-82CA-4CA7-B561-902D0111DBCC}">
      <dgm:prSet/>
      <dgm:spPr/>
      <dgm:t>
        <a:bodyPr/>
        <a:lstStyle/>
        <a:p>
          <a:endParaRPr lang="en-US"/>
        </a:p>
      </dgm:t>
    </dgm:pt>
    <dgm:pt modelId="{1758815A-EC18-4643-A1F2-045374A855DE}">
      <dgm:prSet/>
      <dgm:spPr/>
      <dgm:t>
        <a:bodyPr/>
        <a:lstStyle/>
        <a:p>
          <a:r>
            <a:rPr lang="de-DE" b="1" dirty="0"/>
            <a:t>Es kann grundsätzlich auf jedem Untergrund gespielt werden. Empfehlenswert ist ein Boden, der nicht zu weich und nicht zu hart ist, damit die Kugeln nach dem Aufprall nicht versinken, sondern noch 2-3 m rollen.</a:t>
          </a:r>
          <a:endParaRPr lang="en-US" dirty="0"/>
        </a:p>
      </dgm:t>
    </dgm:pt>
    <dgm:pt modelId="{63C61359-0DB0-4125-8883-5BB295499D83}" type="parTrans" cxnId="{9749553B-CCBE-4104-82E5-3B6052CA3633}">
      <dgm:prSet/>
      <dgm:spPr/>
      <dgm:t>
        <a:bodyPr/>
        <a:lstStyle/>
        <a:p>
          <a:endParaRPr lang="en-US"/>
        </a:p>
      </dgm:t>
    </dgm:pt>
    <dgm:pt modelId="{A79427A2-1BE7-41D2-89B2-D917BF192E3E}" type="sibTrans" cxnId="{9749553B-CCBE-4104-82E5-3B6052CA3633}">
      <dgm:prSet/>
      <dgm:spPr/>
      <dgm:t>
        <a:bodyPr/>
        <a:lstStyle/>
        <a:p>
          <a:endParaRPr lang="en-US"/>
        </a:p>
      </dgm:t>
    </dgm:pt>
    <dgm:pt modelId="{4BEDA16B-E9EA-48EC-B113-30F4A2CC7852}" type="pres">
      <dgm:prSet presAssocID="{894901F7-3E18-4BEF-8EA0-0836715EDC18}" presName="linear" presStyleCnt="0">
        <dgm:presLayoutVars>
          <dgm:animLvl val="lvl"/>
          <dgm:resizeHandles val="exact"/>
        </dgm:presLayoutVars>
      </dgm:prSet>
      <dgm:spPr/>
    </dgm:pt>
    <dgm:pt modelId="{30475C3B-2F35-4265-8992-1DD3D8F7297F}" type="pres">
      <dgm:prSet presAssocID="{0847561D-E984-42CB-8499-A13FDB04C51F}" presName="parentText" presStyleLbl="node1" presStyleIdx="0" presStyleCnt="2">
        <dgm:presLayoutVars>
          <dgm:chMax val="0"/>
          <dgm:bulletEnabled val="1"/>
        </dgm:presLayoutVars>
      </dgm:prSet>
      <dgm:spPr/>
    </dgm:pt>
    <dgm:pt modelId="{2ECA35A0-688A-4A58-B7F7-92E6837B5E50}" type="pres">
      <dgm:prSet presAssocID="{4706BCEB-85F0-434C-9C5E-6A0C79F02464}" presName="spacer" presStyleCnt="0"/>
      <dgm:spPr/>
    </dgm:pt>
    <dgm:pt modelId="{2EBCC326-1FB5-491C-992D-61EA3C7E3B41}" type="pres">
      <dgm:prSet presAssocID="{1758815A-EC18-4643-A1F2-045374A855DE}" presName="parentText" presStyleLbl="node1" presStyleIdx="1" presStyleCnt="2">
        <dgm:presLayoutVars>
          <dgm:chMax val="0"/>
          <dgm:bulletEnabled val="1"/>
        </dgm:presLayoutVars>
      </dgm:prSet>
      <dgm:spPr/>
    </dgm:pt>
  </dgm:ptLst>
  <dgm:cxnLst>
    <dgm:cxn modelId="{9749553B-CCBE-4104-82E5-3B6052CA3633}" srcId="{894901F7-3E18-4BEF-8EA0-0836715EDC18}" destId="{1758815A-EC18-4643-A1F2-045374A855DE}" srcOrd="1" destOrd="0" parTransId="{63C61359-0DB0-4125-8883-5BB295499D83}" sibTransId="{A79427A2-1BE7-41D2-89B2-D917BF192E3E}"/>
    <dgm:cxn modelId="{8FFF7268-82CA-4CA7-B561-902D0111DBCC}" srcId="{894901F7-3E18-4BEF-8EA0-0836715EDC18}" destId="{0847561D-E984-42CB-8499-A13FDB04C51F}" srcOrd="0" destOrd="0" parTransId="{30253293-1C2C-4BE8-AB7A-AC378B60890B}" sibTransId="{4706BCEB-85F0-434C-9C5E-6A0C79F02464}"/>
    <dgm:cxn modelId="{888CEF84-03D5-4E0C-9FF2-C2A57E43616C}" type="presOf" srcId="{0847561D-E984-42CB-8499-A13FDB04C51F}" destId="{30475C3B-2F35-4265-8992-1DD3D8F7297F}" srcOrd="0" destOrd="0" presId="urn:microsoft.com/office/officeart/2005/8/layout/vList2"/>
    <dgm:cxn modelId="{C7EB1DE0-53A6-4FDA-91EE-25F2ABA26F0C}" type="presOf" srcId="{1758815A-EC18-4643-A1F2-045374A855DE}" destId="{2EBCC326-1FB5-491C-992D-61EA3C7E3B41}" srcOrd="0" destOrd="0" presId="urn:microsoft.com/office/officeart/2005/8/layout/vList2"/>
    <dgm:cxn modelId="{0CF40FEE-C5D7-4744-A105-C17BF8104385}" type="presOf" srcId="{894901F7-3E18-4BEF-8EA0-0836715EDC18}" destId="{4BEDA16B-E9EA-48EC-B113-30F4A2CC7852}" srcOrd="0" destOrd="0" presId="urn:microsoft.com/office/officeart/2005/8/layout/vList2"/>
    <dgm:cxn modelId="{D6A225AE-C7B8-4292-B2D9-B9789AEC5802}" type="presParOf" srcId="{4BEDA16B-E9EA-48EC-B113-30F4A2CC7852}" destId="{30475C3B-2F35-4265-8992-1DD3D8F7297F}" srcOrd="0" destOrd="0" presId="urn:microsoft.com/office/officeart/2005/8/layout/vList2"/>
    <dgm:cxn modelId="{D9B1EDAA-4FD1-45EC-9ADA-04C45F85320B}" type="presParOf" srcId="{4BEDA16B-E9EA-48EC-B113-30F4A2CC7852}" destId="{2ECA35A0-688A-4A58-B7F7-92E6837B5E50}" srcOrd="1" destOrd="0" presId="urn:microsoft.com/office/officeart/2005/8/layout/vList2"/>
    <dgm:cxn modelId="{0E9F8997-94D2-4D5F-A212-7C51E6A63745}" type="presParOf" srcId="{4BEDA16B-E9EA-48EC-B113-30F4A2CC7852}" destId="{2EBCC326-1FB5-491C-992D-61EA3C7E3B41}"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625464-E653-4661-B0A6-E1D514D89B0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3E7CF59-C436-4EC4-9E33-FB5E8C08DF3B}">
      <dgm:prSet custT="1"/>
      <dgm:spPr/>
      <dgm:t>
        <a:bodyPr/>
        <a:lstStyle/>
        <a:p>
          <a:r>
            <a:rPr lang="de-DE" sz="2200" b="1" dirty="0"/>
            <a:t>Zunächst wird ausgelost, welches Team beginnt. Ein Spieler dieser Mannschaft zieht auf dem Boden einen Kreis von ca. 35-50 cm Durchmesser.     </a:t>
          </a:r>
          <a:endParaRPr lang="en-US" sz="2200" dirty="0"/>
        </a:p>
      </dgm:t>
    </dgm:pt>
    <dgm:pt modelId="{85ED274E-BB8C-42EB-AF26-4FA6EF4611F6}" type="parTrans" cxnId="{8878080E-5C2C-44A3-8BDF-81A394F62FD8}">
      <dgm:prSet/>
      <dgm:spPr/>
      <dgm:t>
        <a:bodyPr/>
        <a:lstStyle/>
        <a:p>
          <a:endParaRPr lang="en-US"/>
        </a:p>
      </dgm:t>
    </dgm:pt>
    <dgm:pt modelId="{D3578059-FCCD-43C5-ABD7-A621D84A2B81}" type="sibTrans" cxnId="{8878080E-5C2C-44A3-8BDF-81A394F62FD8}">
      <dgm:prSet/>
      <dgm:spPr/>
      <dgm:t>
        <a:bodyPr/>
        <a:lstStyle/>
        <a:p>
          <a:endParaRPr lang="en-US"/>
        </a:p>
      </dgm:t>
    </dgm:pt>
    <dgm:pt modelId="{94F3B14A-9A1C-4F7E-A438-72514CC8E8D8}">
      <dgm:prSet custT="1"/>
      <dgm:spPr/>
      <dgm:t>
        <a:bodyPr/>
        <a:lstStyle/>
        <a:p>
          <a:r>
            <a:rPr lang="de-DE" sz="2200" b="1" dirty="0"/>
            <a:t>Er stellt sich in den Kreis und wirft die kleine, hölzerne Zielkugel in eine Entfernung zwischen 6 und 10 Metern. Die Zielkugel </a:t>
          </a:r>
          <a:r>
            <a:rPr lang="de-DE" sz="2200" b="1" dirty="0" err="1"/>
            <a:t>muß</a:t>
          </a:r>
          <a:r>
            <a:rPr lang="de-DE" sz="2200" b="1" dirty="0"/>
            <a:t> dabei 1 Meter von Hindernissen entfernt zum Liegen kommen. Danach versucht er oder ein anderer Spieler seines Teams die erste Kugel so nahe wie möglich an der Zielkugel zu platzieren.</a:t>
          </a:r>
          <a:endParaRPr lang="en-US" sz="2200" dirty="0"/>
        </a:p>
      </dgm:t>
    </dgm:pt>
    <dgm:pt modelId="{CDF1DEFF-270D-4096-A6D5-A020E3CC6254}" type="parTrans" cxnId="{92A4F375-EB56-4AED-9E6B-486DEC3D888C}">
      <dgm:prSet/>
      <dgm:spPr/>
      <dgm:t>
        <a:bodyPr/>
        <a:lstStyle/>
        <a:p>
          <a:endParaRPr lang="en-US"/>
        </a:p>
      </dgm:t>
    </dgm:pt>
    <dgm:pt modelId="{A0A8A9CC-95AE-4EBD-8D0E-A4D4E577F605}" type="sibTrans" cxnId="{92A4F375-EB56-4AED-9E6B-486DEC3D888C}">
      <dgm:prSet/>
      <dgm:spPr/>
      <dgm:t>
        <a:bodyPr/>
        <a:lstStyle/>
        <a:p>
          <a:endParaRPr lang="en-US"/>
        </a:p>
      </dgm:t>
    </dgm:pt>
    <dgm:pt modelId="{EC7FC649-6D1A-49A4-ABDA-D93E24E7F95A}" type="pres">
      <dgm:prSet presAssocID="{DE625464-E653-4661-B0A6-E1D514D89B03}" presName="linear" presStyleCnt="0">
        <dgm:presLayoutVars>
          <dgm:animLvl val="lvl"/>
          <dgm:resizeHandles val="exact"/>
        </dgm:presLayoutVars>
      </dgm:prSet>
      <dgm:spPr/>
    </dgm:pt>
    <dgm:pt modelId="{C1AB1477-F9C4-4797-BA5B-A40E1B1AE19A}" type="pres">
      <dgm:prSet presAssocID="{C3E7CF59-C436-4EC4-9E33-FB5E8C08DF3B}" presName="parentText" presStyleLbl="node1" presStyleIdx="0" presStyleCnt="2">
        <dgm:presLayoutVars>
          <dgm:chMax val="0"/>
          <dgm:bulletEnabled val="1"/>
        </dgm:presLayoutVars>
      </dgm:prSet>
      <dgm:spPr/>
    </dgm:pt>
    <dgm:pt modelId="{EA6E47AC-2319-4B7B-8ACD-35AA184F0897}" type="pres">
      <dgm:prSet presAssocID="{D3578059-FCCD-43C5-ABD7-A621D84A2B81}" presName="spacer" presStyleCnt="0"/>
      <dgm:spPr/>
    </dgm:pt>
    <dgm:pt modelId="{A94164DE-9F92-4C89-9FB8-78608106AD54}" type="pres">
      <dgm:prSet presAssocID="{94F3B14A-9A1C-4F7E-A438-72514CC8E8D8}" presName="parentText" presStyleLbl="node1" presStyleIdx="1" presStyleCnt="2">
        <dgm:presLayoutVars>
          <dgm:chMax val="0"/>
          <dgm:bulletEnabled val="1"/>
        </dgm:presLayoutVars>
      </dgm:prSet>
      <dgm:spPr/>
    </dgm:pt>
  </dgm:ptLst>
  <dgm:cxnLst>
    <dgm:cxn modelId="{8878080E-5C2C-44A3-8BDF-81A394F62FD8}" srcId="{DE625464-E653-4661-B0A6-E1D514D89B03}" destId="{C3E7CF59-C436-4EC4-9E33-FB5E8C08DF3B}" srcOrd="0" destOrd="0" parTransId="{85ED274E-BB8C-42EB-AF26-4FA6EF4611F6}" sibTransId="{D3578059-FCCD-43C5-ABD7-A621D84A2B81}"/>
    <dgm:cxn modelId="{92A4F375-EB56-4AED-9E6B-486DEC3D888C}" srcId="{DE625464-E653-4661-B0A6-E1D514D89B03}" destId="{94F3B14A-9A1C-4F7E-A438-72514CC8E8D8}" srcOrd="1" destOrd="0" parTransId="{CDF1DEFF-270D-4096-A6D5-A020E3CC6254}" sibTransId="{A0A8A9CC-95AE-4EBD-8D0E-A4D4E577F605}"/>
    <dgm:cxn modelId="{339F1A59-F05C-4ED6-90A9-5902C710FB85}" type="presOf" srcId="{C3E7CF59-C436-4EC4-9E33-FB5E8C08DF3B}" destId="{C1AB1477-F9C4-4797-BA5B-A40E1B1AE19A}" srcOrd="0" destOrd="0" presId="urn:microsoft.com/office/officeart/2005/8/layout/vList2"/>
    <dgm:cxn modelId="{D73A648C-85EE-4C27-B6A2-21697C9FA41E}" type="presOf" srcId="{DE625464-E653-4661-B0A6-E1D514D89B03}" destId="{EC7FC649-6D1A-49A4-ABDA-D93E24E7F95A}" srcOrd="0" destOrd="0" presId="urn:microsoft.com/office/officeart/2005/8/layout/vList2"/>
    <dgm:cxn modelId="{8ED2B5AB-C85C-42B6-B970-C8A43760EAD3}" type="presOf" srcId="{94F3B14A-9A1C-4F7E-A438-72514CC8E8D8}" destId="{A94164DE-9F92-4C89-9FB8-78608106AD54}" srcOrd="0" destOrd="0" presId="urn:microsoft.com/office/officeart/2005/8/layout/vList2"/>
    <dgm:cxn modelId="{991AF07F-DBA3-41C7-99F4-9D7FDC73C1A2}" type="presParOf" srcId="{EC7FC649-6D1A-49A4-ABDA-D93E24E7F95A}" destId="{C1AB1477-F9C4-4797-BA5B-A40E1B1AE19A}" srcOrd="0" destOrd="0" presId="urn:microsoft.com/office/officeart/2005/8/layout/vList2"/>
    <dgm:cxn modelId="{53398A84-B454-4ED8-8409-EF4E7BB28DE7}" type="presParOf" srcId="{EC7FC649-6D1A-49A4-ABDA-D93E24E7F95A}" destId="{EA6E47AC-2319-4B7B-8ACD-35AA184F0897}" srcOrd="1" destOrd="0" presId="urn:microsoft.com/office/officeart/2005/8/layout/vList2"/>
    <dgm:cxn modelId="{AFDF219A-ADFE-4177-9A4B-C774C3E4EAA3}" type="presParOf" srcId="{EC7FC649-6D1A-49A4-ABDA-D93E24E7F95A}" destId="{A94164DE-9F92-4C89-9FB8-78608106AD54}"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625464-E653-4661-B0A6-E1D514D89B0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3E7CF59-C436-4EC4-9E33-FB5E8C08DF3B}">
      <dgm:prSet custT="1"/>
      <dgm:spPr/>
      <dgm:t>
        <a:bodyPr/>
        <a:lstStyle/>
        <a:p>
          <a:r>
            <a:rPr lang="de-DE" sz="2200" b="1" dirty="0">
              <a:solidFill>
                <a:schemeClr val="bg1"/>
              </a:solidFill>
              <a:effectLst/>
              <a:latin typeface="Calibri" panose="020F0502020204030204" pitchFamily="34" charset="0"/>
              <a:ea typeface="Calibri" panose="020F0502020204030204" pitchFamily="34" charset="0"/>
            </a:rPr>
            <a:t>Nun wechselt das Wurfrecht an die andere Mannschaft und zwar so lange, bis eine ihrer Kugeln näher an der Zielkugel liegt oder alle Kugeln der Mannschaft gespielt sind. Danach ist das andere Team wieder an der Reihe, usw. ...</a:t>
          </a:r>
          <a:endParaRPr lang="en-US" sz="2200" dirty="0">
            <a:solidFill>
              <a:schemeClr val="bg1"/>
            </a:solidFill>
          </a:endParaRPr>
        </a:p>
      </dgm:t>
    </dgm:pt>
    <dgm:pt modelId="{85ED274E-BB8C-42EB-AF26-4FA6EF4611F6}" type="parTrans" cxnId="{8878080E-5C2C-44A3-8BDF-81A394F62FD8}">
      <dgm:prSet/>
      <dgm:spPr/>
      <dgm:t>
        <a:bodyPr/>
        <a:lstStyle/>
        <a:p>
          <a:endParaRPr lang="en-US"/>
        </a:p>
      </dgm:t>
    </dgm:pt>
    <dgm:pt modelId="{D3578059-FCCD-43C5-ABD7-A621D84A2B81}" type="sibTrans" cxnId="{8878080E-5C2C-44A3-8BDF-81A394F62FD8}">
      <dgm:prSet/>
      <dgm:spPr/>
      <dgm:t>
        <a:bodyPr/>
        <a:lstStyle/>
        <a:p>
          <a:endParaRPr lang="en-US"/>
        </a:p>
      </dgm:t>
    </dgm:pt>
    <dgm:pt modelId="{94F3B14A-9A1C-4F7E-A438-72514CC8E8D8}">
      <dgm:prSet custT="1"/>
      <dgm:spPr/>
      <dgm:t>
        <a:bodyPr/>
        <a:lstStyle/>
        <a:p>
          <a:r>
            <a:rPr lang="de-DE" sz="2200" b="1" dirty="0">
              <a:solidFill>
                <a:schemeClr val="bg1"/>
              </a:solidFill>
              <a:effectLst/>
              <a:latin typeface="Calibri" panose="020F0502020204030204" pitchFamily="34" charset="0"/>
              <a:ea typeface="Calibri" panose="020F0502020204030204" pitchFamily="34" charset="0"/>
            </a:rPr>
            <a:t>Man darf alle Kugeln - die eigenen, gegnerische und die Zielkugel "drücken" oder "wegschießen" um damit die Position der eigenen Kugeln zu verbessern. Prallt die Zielkugel jedoch gegen ein Hindernis oder die Begrenzung, muss neu begonnen werden.</a:t>
          </a:r>
          <a:endParaRPr lang="en-US" sz="2200" dirty="0">
            <a:solidFill>
              <a:schemeClr val="bg1"/>
            </a:solidFill>
          </a:endParaRPr>
        </a:p>
      </dgm:t>
    </dgm:pt>
    <dgm:pt modelId="{CDF1DEFF-270D-4096-A6D5-A020E3CC6254}" type="parTrans" cxnId="{92A4F375-EB56-4AED-9E6B-486DEC3D888C}">
      <dgm:prSet/>
      <dgm:spPr/>
      <dgm:t>
        <a:bodyPr/>
        <a:lstStyle/>
        <a:p>
          <a:endParaRPr lang="en-US"/>
        </a:p>
      </dgm:t>
    </dgm:pt>
    <dgm:pt modelId="{A0A8A9CC-95AE-4EBD-8D0E-A4D4E577F605}" type="sibTrans" cxnId="{92A4F375-EB56-4AED-9E6B-486DEC3D888C}">
      <dgm:prSet/>
      <dgm:spPr/>
      <dgm:t>
        <a:bodyPr/>
        <a:lstStyle/>
        <a:p>
          <a:endParaRPr lang="en-US"/>
        </a:p>
      </dgm:t>
    </dgm:pt>
    <dgm:pt modelId="{EC7FC649-6D1A-49A4-ABDA-D93E24E7F95A}" type="pres">
      <dgm:prSet presAssocID="{DE625464-E653-4661-B0A6-E1D514D89B03}" presName="linear" presStyleCnt="0">
        <dgm:presLayoutVars>
          <dgm:animLvl val="lvl"/>
          <dgm:resizeHandles val="exact"/>
        </dgm:presLayoutVars>
      </dgm:prSet>
      <dgm:spPr/>
    </dgm:pt>
    <dgm:pt modelId="{C1AB1477-F9C4-4797-BA5B-A40E1B1AE19A}" type="pres">
      <dgm:prSet presAssocID="{C3E7CF59-C436-4EC4-9E33-FB5E8C08DF3B}" presName="parentText" presStyleLbl="node1" presStyleIdx="0" presStyleCnt="2">
        <dgm:presLayoutVars>
          <dgm:chMax val="0"/>
          <dgm:bulletEnabled val="1"/>
        </dgm:presLayoutVars>
      </dgm:prSet>
      <dgm:spPr/>
    </dgm:pt>
    <dgm:pt modelId="{EA6E47AC-2319-4B7B-8ACD-35AA184F0897}" type="pres">
      <dgm:prSet presAssocID="{D3578059-FCCD-43C5-ABD7-A621D84A2B81}" presName="spacer" presStyleCnt="0"/>
      <dgm:spPr/>
    </dgm:pt>
    <dgm:pt modelId="{A94164DE-9F92-4C89-9FB8-78608106AD54}" type="pres">
      <dgm:prSet presAssocID="{94F3B14A-9A1C-4F7E-A438-72514CC8E8D8}" presName="parentText" presStyleLbl="node1" presStyleIdx="1" presStyleCnt="2">
        <dgm:presLayoutVars>
          <dgm:chMax val="0"/>
          <dgm:bulletEnabled val="1"/>
        </dgm:presLayoutVars>
      </dgm:prSet>
      <dgm:spPr/>
    </dgm:pt>
  </dgm:ptLst>
  <dgm:cxnLst>
    <dgm:cxn modelId="{8878080E-5C2C-44A3-8BDF-81A394F62FD8}" srcId="{DE625464-E653-4661-B0A6-E1D514D89B03}" destId="{C3E7CF59-C436-4EC4-9E33-FB5E8C08DF3B}" srcOrd="0" destOrd="0" parTransId="{85ED274E-BB8C-42EB-AF26-4FA6EF4611F6}" sibTransId="{D3578059-FCCD-43C5-ABD7-A621D84A2B81}"/>
    <dgm:cxn modelId="{92A4F375-EB56-4AED-9E6B-486DEC3D888C}" srcId="{DE625464-E653-4661-B0A6-E1D514D89B03}" destId="{94F3B14A-9A1C-4F7E-A438-72514CC8E8D8}" srcOrd="1" destOrd="0" parTransId="{CDF1DEFF-270D-4096-A6D5-A020E3CC6254}" sibTransId="{A0A8A9CC-95AE-4EBD-8D0E-A4D4E577F605}"/>
    <dgm:cxn modelId="{339F1A59-F05C-4ED6-90A9-5902C710FB85}" type="presOf" srcId="{C3E7CF59-C436-4EC4-9E33-FB5E8C08DF3B}" destId="{C1AB1477-F9C4-4797-BA5B-A40E1B1AE19A}" srcOrd="0" destOrd="0" presId="urn:microsoft.com/office/officeart/2005/8/layout/vList2"/>
    <dgm:cxn modelId="{D73A648C-85EE-4C27-B6A2-21697C9FA41E}" type="presOf" srcId="{DE625464-E653-4661-B0A6-E1D514D89B03}" destId="{EC7FC649-6D1A-49A4-ABDA-D93E24E7F95A}" srcOrd="0" destOrd="0" presId="urn:microsoft.com/office/officeart/2005/8/layout/vList2"/>
    <dgm:cxn modelId="{8ED2B5AB-C85C-42B6-B970-C8A43760EAD3}" type="presOf" srcId="{94F3B14A-9A1C-4F7E-A438-72514CC8E8D8}" destId="{A94164DE-9F92-4C89-9FB8-78608106AD54}" srcOrd="0" destOrd="0" presId="urn:microsoft.com/office/officeart/2005/8/layout/vList2"/>
    <dgm:cxn modelId="{991AF07F-DBA3-41C7-99F4-9D7FDC73C1A2}" type="presParOf" srcId="{EC7FC649-6D1A-49A4-ABDA-D93E24E7F95A}" destId="{C1AB1477-F9C4-4797-BA5B-A40E1B1AE19A}" srcOrd="0" destOrd="0" presId="urn:microsoft.com/office/officeart/2005/8/layout/vList2"/>
    <dgm:cxn modelId="{53398A84-B454-4ED8-8409-EF4E7BB28DE7}" type="presParOf" srcId="{EC7FC649-6D1A-49A4-ABDA-D93E24E7F95A}" destId="{EA6E47AC-2319-4B7B-8ACD-35AA184F0897}" srcOrd="1" destOrd="0" presId="urn:microsoft.com/office/officeart/2005/8/layout/vList2"/>
    <dgm:cxn modelId="{AFDF219A-ADFE-4177-9A4B-C774C3E4EAA3}" type="presParOf" srcId="{EC7FC649-6D1A-49A4-ABDA-D93E24E7F95A}" destId="{A94164DE-9F92-4C89-9FB8-78608106AD54}"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625464-E653-4661-B0A6-E1D514D89B0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3E7CF59-C436-4EC4-9E33-FB5E8C08DF3B}">
      <dgm:prSet custT="1"/>
      <dgm:spPr/>
      <dgm:t>
        <a:bodyPr/>
        <a:lstStyle/>
        <a:p>
          <a:r>
            <a:rPr lang="de-DE" sz="2200" b="1" dirty="0">
              <a:solidFill>
                <a:schemeClr val="bg1"/>
              </a:solidFill>
              <a:effectLst/>
              <a:latin typeface="Calibri" panose="020F0502020204030204" pitchFamily="34" charset="0"/>
              <a:ea typeface="Times New Roman" panose="02020603050405020304" pitchFamily="18" charset="0"/>
            </a:rPr>
            <a:t>Erst wenn alle Kugeln gespielt sind, werden die Punkte ermittelt. Die Mannschaft, die am nächsten zur Zielkugel gekommen ist, erhält einen Punkt. Hat sie sogar 2 Kugeln näher als die Gegner, bekommt sie 2 Punkte, usw.! Es können also theoretisch bis zu 6 Punkte (im Tête-à-tête bis zu 3 Punkte) pro Aufnahme erzielt werden.</a:t>
          </a:r>
          <a:endParaRPr lang="en-US" sz="2200" dirty="0">
            <a:solidFill>
              <a:schemeClr val="bg1"/>
            </a:solidFill>
          </a:endParaRPr>
        </a:p>
      </dgm:t>
    </dgm:pt>
    <dgm:pt modelId="{85ED274E-BB8C-42EB-AF26-4FA6EF4611F6}" type="parTrans" cxnId="{8878080E-5C2C-44A3-8BDF-81A394F62FD8}">
      <dgm:prSet/>
      <dgm:spPr/>
      <dgm:t>
        <a:bodyPr/>
        <a:lstStyle/>
        <a:p>
          <a:endParaRPr lang="en-US"/>
        </a:p>
      </dgm:t>
    </dgm:pt>
    <dgm:pt modelId="{D3578059-FCCD-43C5-ABD7-A621D84A2B81}" type="sibTrans" cxnId="{8878080E-5C2C-44A3-8BDF-81A394F62FD8}">
      <dgm:prSet/>
      <dgm:spPr/>
      <dgm:t>
        <a:bodyPr/>
        <a:lstStyle/>
        <a:p>
          <a:endParaRPr lang="en-US"/>
        </a:p>
      </dgm:t>
    </dgm:pt>
    <dgm:pt modelId="{94F3B14A-9A1C-4F7E-A438-72514CC8E8D8}">
      <dgm:prSet custT="1"/>
      <dgm:spPr/>
      <dgm:t>
        <a:bodyPr/>
        <a:lstStyle/>
        <a:p>
          <a:r>
            <a:rPr lang="de-DE" sz="2200" b="1" dirty="0">
              <a:solidFill>
                <a:schemeClr val="bg1"/>
              </a:solidFill>
              <a:effectLst/>
              <a:latin typeface="Calibri" panose="020F0502020204030204" pitchFamily="34" charset="0"/>
              <a:ea typeface="Times New Roman" panose="02020603050405020304" pitchFamily="18" charset="0"/>
            </a:rPr>
            <a:t>Der Gewinner der Aufnahme zieht an der Stelle, an der die Zielkugel lag, einen neuen Wurfkreis und wirft die Zielkugel für die nächste Aufnahme. </a:t>
          </a:r>
          <a:endParaRPr lang="de-DE" sz="2200" b="1" dirty="0">
            <a:solidFill>
              <a:schemeClr val="bg1"/>
            </a:solidFill>
            <a:effectLst/>
            <a:latin typeface="Times New Roman" panose="02020603050405020304" pitchFamily="18" charset="0"/>
            <a:ea typeface="Times New Roman" panose="02020603050405020304" pitchFamily="18" charset="0"/>
          </a:endParaRPr>
        </a:p>
        <a:p>
          <a:endParaRPr lang="de-DE" sz="2200" b="1" dirty="0">
            <a:solidFill>
              <a:schemeClr val="bg1"/>
            </a:solidFill>
            <a:effectLst/>
            <a:latin typeface="Times New Roman" panose="02020603050405020304" pitchFamily="18" charset="0"/>
            <a:ea typeface="Times New Roman" panose="02020603050405020304" pitchFamily="18" charset="0"/>
          </a:endParaRPr>
        </a:p>
        <a:p>
          <a:r>
            <a:rPr lang="de-DE" sz="2200" b="1" dirty="0">
              <a:solidFill>
                <a:schemeClr val="bg1"/>
              </a:solidFill>
              <a:effectLst/>
              <a:latin typeface="Calibri" panose="020F0502020204030204" pitchFamily="34" charset="0"/>
              <a:ea typeface="Times New Roman" panose="02020603050405020304" pitchFamily="18" charset="0"/>
            </a:rPr>
            <a:t>Das Spiel ist gewonnen, wenn ein Team 13 Punkte erreicht hat. </a:t>
          </a:r>
          <a:endParaRPr lang="en-US" sz="2200" dirty="0">
            <a:solidFill>
              <a:schemeClr val="bg1"/>
            </a:solidFill>
          </a:endParaRPr>
        </a:p>
      </dgm:t>
    </dgm:pt>
    <dgm:pt modelId="{CDF1DEFF-270D-4096-A6D5-A020E3CC6254}" type="parTrans" cxnId="{92A4F375-EB56-4AED-9E6B-486DEC3D888C}">
      <dgm:prSet/>
      <dgm:spPr/>
      <dgm:t>
        <a:bodyPr/>
        <a:lstStyle/>
        <a:p>
          <a:endParaRPr lang="en-US"/>
        </a:p>
      </dgm:t>
    </dgm:pt>
    <dgm:pt modelId="{A0A8A9CC-95AE-4EBD-8D0E-A4D4E577F605}" type="sibTrans" cxnId="{92A4F375-EB56-4AED-9E6B-486DEC3D888C}">
      <dgm:prSet/>
      <dgm:spPr/>
      <dgm:t>
        <a:bodyPr/>
        <a:lstStyle/>
        <a:p>
          <a:endParaRPr lang="en-US"/>
        </a:p>
      </dgm:t>
    </dgm:pt>
    <dgm:pt modelId="{EC7FC649-6D1A-49A4-ABDA-D93E24E7F95A}" type="pres">
      <dgm:prSet presAssocID="{DE625464-E653-4661-B0A6-E1D514D89B03}" presName="linear" presStyleCnt="0">
        <dgm:presLayoutVars>
          <dgm:animLvl val="lvl"/>
          <dgm:resizeHandles val="exact"/>
        </dgm:presLayoutVars>
      </dgm:prSet>
      <dgm:spPr/>
    </dgm:pt>
    <dgm:pt modelId="{C1AB1477-F9C4-4797-BA5B-A40E1B1AE19A}" type="pres">
      <dgm:prSet presAssocID="{C3E7CF59-C436-4EC4-9E33-FB5E8C08DF3B}" presName="parentText" presStyleLbl="node1" presStyleIdx="0" presStyleCnt="2" custLinFactNeighborY="95336">
        <dgm:presLayoutVars>
          <dgm:chMax val="0"/>
          <dgm:bulletEnabled val="1"/>
        </dgm:presLayoutVars>
      </dgm:prSet>
      <dgm:spPr/>
    </dgm:pt>
    <dgm:pt modelId="{EA6E47AC-2319-4B7B-8ACD-35AA184F0897}" type="pres">
      <dgm:prSet presAssocID="{D3578059-FCCD-43C5-ABD7-A621D84A2B81}" presName="spacer" presStyleCnt="0"/>
      <dgm:spPr/>
    </dgm:pt>
    <dgm:pt modelId="{A94164DE-9F92-4C89-9FB8-78608106AD54}" type="pres">
      <dgm:prSet presAssocID="{94F3B14A-9A1C-4F7E-A438-72514CC8E8D8}" presName="parentText" presStyleLbl="node1" presStyleIdx="1" presStyleCnt="2" custLinFactY="10063" custLinFactNeighborY="100000">
        <dgm:presLayoutVars>
          <dgm:chMax val="0"/>
          <dgm:bulletEnabled val="1"/>
        </dgm:presLayoutVars>
      </dgm:prSet>
      <dgm:spPr/>
    </dgm:pt>
  </dgm:ptLst>
  <dgm:cxnLst>
    <dgm:cxn modelId="{8878080E-5C2C-44A3-8BDF-81A394F62FD8}" srcId="{DE625464-E653-4661-B0A6-E1D514D89B03}" destId="{C3E7CF59-C436-4EC4-9E33-FB5E8C08DF3B}" srcOrd="0" destOrd="0" parTransId="{85ED274E-BB8C-42EB-AF26-4FA6EF4611F6}" sibTransId="{D3578059-FCCD-43C5-ABD7-A621D84A2B81}"/>
    <dgm:cxn modelId="{92A4F375-EB56-4AED-9E6B-486DEC3D888C}" srcId="{DE625464-E653-4661-B0A6-E1D514D89B03}" destId="{94F3B14A-9A1C-4F7E-A438-72514CC8E8D8}" srcOrd="1" destOrd="0" parTransId="{CDF1DEFF-270D-4096-A6D5-A020E3CC6254}" sibTransId="{A0A8A9CC-95AE-4EBD-8D0E-A4D4E577F605}"/>
    <dgm:cxn modelId="{339F1A59-F05C-4ED6-90A9-5902C710FB85}" type="presOf" srcId="{C3E7CF59-C436-4EC4-9E33-FB5E8C08DF3B}" destId="{C1AB1477-F9C4-4797-BA5B-A40E1B1AE19A}" srcOrd="0" destOrd="0" presId="urn:microsoft.com/office/officeart/2005/8/layout/vList2"/>
    <dgm:cxn modelId="{D73A648C-85EE-4C27-B6A2-21697C9FA41E}" type="presOf" srcId="{DE625464-E653-4661-B0A6-E1D514D89B03}" destId="{EC7FC649-6D1A-49A4-ABDA-D93E24E7F95A}" srcOrd="0" destOrd="0" presId="urn:microsoft.com/office/officeart/2005/8/layout/vList2"/>
    <dgm:cxn modelId="{8ED2B5AB-C85C-42B6-B970-C8A43760EAD3}" type="presOf" srcId="{94F3B14A-9A1C-4F7E-A438-72514CC8E8D8}" destId="{A94164DE-9F92-4C89-9FB8-78608106AD54}" srcOrd="0" destOrd="0" presId="urn:microsoft.com/office/officeart/2005/8/layout/vList2"/>
    <dgm:cxn modelId="{991AF07F-DBA3-41C7-99F4-9D7FDC73C1A2}" type="presParOf" srcId="{EC7FC649-6D1A-49A4-ABDA-D93E24E7F95A}" destId="{C1AB1477-F9C4-4797-BA5B-A40E1B1AE19A}" srcOrd="0" destOrd="0" presId="urn:microsoft.com/office/officeart/2005/8/layout/vList2"/>
    <dgm:cxn modelId="{53398A84-B454-4ED8-8409-EF4E7BB28DE7}" type="presParOf" srcId="{EC7FC649-6D1A-49A4-ABDA-D93E24E7F95A}" destId="{EA6E47AC-2319-4B7B-8ACD-35AA184F0897}" srcOrd="1" destOrd="0" presId="urn:microsoft.com/office/officeart/2005/8/layout/vList2"/>
    <dgm:cxn modelId="{AFDF219A-ADFE-4177-9A4B-C774C3E4EAA3}" type="presParOf" srcId="{EC7FC649-6D1A-49A4-ABDA-D93E24E7F95A}" destId="{A94164DE-9F92-4C89-9FB8-78608106AD54}"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75C3B-2F35-4265-8992-1DD3D8F7297F}">
      <dsp:nvSpPr>
        <dsp:cNvPr id="0" name=""/>
        <dsp:cNvSpPr/>
      </dsp:nvSpPr>
      <dsp:spPr>
        <a:xfrm>
          <a:off x="0" y="48718"/>
          <a:ext cx="10515600" cy="19047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b="1" kern="1200" dirty="0"/>
            <a:t>Tête-à-tête :  2 Einzelspieler mit jeweils 3 Kugeln.</a:t>
          </a:r>
          <a:br>
            <a:rPr lang="de-DE" sz="2200" b="1" kern="1200" dirty="0"/>
          </a:br>
          <a:r>
            <a:rPr lang="de-DE" sz="2200" b="1" kern="1200" dirty="0"/>
            <a:t>Doublette:     2 Teams mit jeweils 2 Spielern. Jeder Spieler hat       3 Kugeln, also hat jede Mannschaft 6 Kugeln.</a:t>
          </a:r>
          <a:br>
            <a:rPr lang="de-DE" sz="2200" b="1" kern="1200" dirty="0"/>
          </a:br>
          <a:r>
            <a:rPr lang="de-DE" sz="2200" b="1" kern="1200" dirty="0"/>
            <a:t>Triplette :      2 Mannschaften mit jeweils 3 Spielern. Jeder Spieler hat 2 Kugeln, also hat jedes Team wieder 6 Kugeln. </a:t>
          </a:r>
          <a:endParaRPr lang="en-US" sz="2200" kern="1200" dirty="0"/>
        </a:p>
      </dsp:txBody>
      <dsp:txXfrm>
        <a:off x="92983" y="141701"/>
        <a:ext cx="10329634" cy="1718794"/>
      </dsp:txXfrm>
    </dsp:sp>
    <dsp:sp modelId="{2EBCC326-1FB5-491C-992D-61EA3C7E3B41}">
      <dsp:nvSpPr>
        <dsp:cNvPr id="0" name=""/>
        <dsp:cNvSpPr/>
      </dsp:nvSpPr>
      <dsp:spPr>
        <a:xfrm>
          <a:off x="0" y="2016839"/>
          <a:ext cx="10515600" cy="19047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b="1" kern="1200" dirty="0"/>
            <a:t>Es kann grundsätzlich auf jedem Untergrund gespielt werden. Empfehlenswert ist ein Boden, der nicht zu weich und nicht zu hart ist, damit die Kugeln nach dem Aufprall nicht versinken, sondern noch 2-3 m rollen.</a:t>
          </a:r>
          <a:endParaRPr lang="en-US" sz="2200" kern="1200" dirty="0"/>
        </a:p>
      </dsp:txBody>
      <dsp:txXfrm>
        <a:off x="92983" y="2109822"/>
        <a:ext cx="10329634" cy="17187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B1477-F9C4-4797-BA5B-A40E1B1AE19A}">
      <dsp:nvSpPr>
        <dsp:cNvPr id="0" name=""/>
        <dsp:cNvSpPr/>
      </dsp:nvSpPr>
      <dsp:spPr>
        <a:xfrm>
          <a:off x="0" y="12434"/>
          <a:ext cx="10515600" cy="18895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b="1" kern="1200" dirty="0"/>
            <a:t>Zunächst wird ausgelost, welches Team beginnt. Ein Spieler dieser Mannschaft zieht auf dem Boden einen Kreis von ca. 35-50 cm Durchmesser.     </a:t>
          </a:r>
          <a:endParaRPr lang="en-US" sz="2200" kern="1200" dirty="0"/>
        </a:p>
      </dsp:txBody>
      <dsp:txXfrm>
        <a:off x="92240" y="104674"/>
        <a:ext cx="10331120" cy="1705070"/>
      </dsp:txXfrm>
    </dsp:sp>
    <dsp:sp modelId="{A94164DE-9F92-4C89-9FB8-78608106AD54}">
      <dsp:nvSpPr>
        <dsp:cNvPr id="0" name=""/>
        <dsp:cNvSpPr/>
      </dsp:nvSpPr>
      <dsp:spPr>
        <a:xfrm>
          <a:off x="0" y="1959585"/>
          <a:ext cx="10515600" cy="18895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b="1" kern="1200" dirty="0"/>
            <a:t>Er stellt sich in den Kreis und wirft die kleine, hölzerne Zielkugel in eine Entfernung zwischen 6 und 10 Metern. Die Zielkugel </a:t>
          </a:r>
          <a:r>
            <a:rPr lang="de-DE" sz="2200" b="1" kern="1200" dirty="0" err="1"/>
            <a:t>muß</a:t>
          </a:r>
          <a:r>
            <a:rPr lang="de-DE" sz="2200" b="1" kern="1200" dirty="0"/>
            <a:t> dabei 1 Meter von Hindernissen entfernt zum Liegen kommen. Danach versucht er oder ein anderer Spieler seines Teams die erste Kugel so nahe wie möglich an der Zielkugel zu platzieren.</a:t>
          </a:r>
          <a:endParaRPr lang="en-US" sz="2200" kern="1200" dirty="0"/>
        </a:p>
      </dsp:txBody>
      <dsp:txXfrm>
        <a:off x="92240" y="2051825"/>
        <a:ext cx="10331120" cy="1705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B1477-F9C4-4797-BA5B-A40E1B1AE19A}">
      <dsp:nvSpPr>
        <dsp:cNvPr id="0" name=""/>
        <dsp:cNvSpPr/>
      </dsp:nvSpPr>
      <dsp:spPr>
        <a:xfrm>
          <a:off x="0" y="620384"/>
          <a:ext cx="10515600" cy="1216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b="1" kern="1200" dirty="0">
              <a:solidFill>
                <a:schemeClr val="bg1"/>
              </a:solidFill>
              <a:effectLst/>
              <a:latin typeface="Calibri" panose="020F0502020204030204" pitchFamily="34" charset="0"/>
              <a:ea typeface="Calibri" panose="020F0502020204030204" pitchFamily="34" charset="0"/>
            </a:rPr>
            <a:t>Nun wechselt das Wurfrecht an die andere Mannschaft und zwar so lange, bis eine ihrer Kugeln näher an der Zielkugel liegt oder alle Kugeln der Mannschaft gespielt sind. Danach ist das andere Team wieder an der Reihe, usw. ...</a:t>
          </a:r>
          <a:endParaRPr lang="en-US" sz="2200" kern="1200" dirty="0">
            <a:solidFill>
              <a:schemeClr val="bg1"/>
            </a:solidFill>
          </a:endParaRPr>
        </a:p>
      </dsp:txBody>
      <dsp:txXfrm>
        <a:off x="59399" y="679783"/>
        <a:ext cx="10396802" cy="1098002"/>
      </dsp:txXfrm>
    </dsp:sp>
    <dsp:sp modelId="{A94164DE-9F92-4C89-9FB8-78608106AD54}">
      <dsp:nvSpPr>
        <dsp:cNvPr id="0" name=""/>
        <dsp:cNvSpPr/>
      </dsp:nvSpPr>
      <dsp:spPr>
        <a:xfrm>
          <a:off x="0" y="2024385"/>
          <a:ext cx="10515600" cy="1216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b="1" kern="1200" dirty="0">
              <a:solidFill>
                <a:schemeClr val="bg1"/>
              </a:solidFill>
              <a:effectLst/>
              <a:latin typeface="Calibri" panose="020F0502020204030204" pitchFamily="34" charset="0"/>
              <a:ea typeface="Calibri" panose="020F0502020204030204" pitchFamily="34" charset="0"/>
            </a:rPr>
            <a:t>Man darf alle Kugeln - die eigenen, gegnerische und die Zielkugel "drücken" oder "wegschießen" um damit die Position der eigenen Kugeln zu verbessern. Prallt die Zielkugel jedoch gegen ein Hindernis oder die Begrenzung, muss neu begonnen werden.</a:t>
          </a:r>
          <a:endParaRPr lang="en-US" sz="2200" kern="1200" dirty="0">
            <a:solidFill>
              <a:schemeClr val="bg1"/>
            </a:solidFill>
          </a:endParaRPr>
        </a:p>
      </dsp:txBody>
      <dsp:txXfrm>
        <a:off x="59399" y="2083784"/>
        <a:ext cx="10396802" cy="1098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B1477-F9C4-4797-BA5B-A40E1B1AE19A}">
      <dsp:nvSpPr>
        <dsp:cNvPr id="0" name=""/>
        <dsp:cNvSpPr/>
      </dsp:nvSpPr>
      <dsp:spPr>
        <a:xfrm>
          <a:off x="0" y="12701"/>
          <a:ext cx="10515600" cy="163276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b="1" kern="1200" dirty="0">
              <a:solidFill>
                <a:schemeClr val="bg1"/>
              </a:solidFill>
              <a:effectLst/>
              <a:latin typeface="Calibri" panose="020F0502020204030204" pitchFamily="34" charset="0"/>
              <a:ea typeface="Times New Roman" panose="02020603050405020304" pitchFamily="18" charset="0"/>
            </a:rPr>
            <a:t>Erst wenn alle Kugeln gespielt sind, werden die Punkte ermittelt. Die Mannschaft, die am nächsten zur Zielkugel gekommen ist, erhält einen Punkt. Hat sie sogar 2 Kugeln näher als die Gegner, bekommt sie 2 Punkte, usw.! Es können also theoretisch bis zu 6 Punkte (im Tête-à-tête bis zu 3 Punkte) pro Aufnahme erzielt werden.</a:t>
          </a:r>
          <a:endParaRPr lang="en-US" sz="2200" kern="1200" dirty="0">
            <a:solidFill>
              <a:schemeClr val="bg1"/>
            </a:solidFill>
          </a:endParaRPr>
        </a:p>
      </dsp:txBody>
      <dsp:txXfrm>
        <a:off x="79705" y="92406"/>
        <a:ext cx="10356190" cy="1473356"/>
      </dsp:txXfrm>
    </dsp:sp>
    <dsp:sp modelId="{A94164DE-9F92-4C89-9FB8-78608106AD54}">
      <dsp:nvSpPr>
        <dsp:cNvPr id="0" name=""/>
        <dsp:cNvSpPr/>
      </dsp:nvSpPr>
      <dsp:spPr>
        <a:xfrm>
          <a:off x="0" y="1646261"/>
          <a:ext cx="10515600" cy="163276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de-DE" sz="2200" b="1" kern="1200" dirty="0">
              <a:solidFill>
                <a:schemeClr val="bg1"/>
              </a:solidFill>
              <a:effectLst/>
              <a:latin typeface="Calibri" panose="020F0502020204030204" pitchFamily="34" charset="0"/>
              <a:ea typeface="Times New Roman" panose="02020603050405020304" pitchFamily="18" charset="0"/>
            </a:rPr>
            <a:t>Der Gewinner der Aufnahme zieht an der Stelle, an der die Zielkugel lag, einen neuen Wurfkreis und wirft die Zielkugel für die nächste Aufnahme. </a:t>
          </a:r>
          <a:endParaRPr lang="de-DE" sz="2200" b="1" kern="1200" dirty="0">
            <a:solidFill>
              <a:schemeClr val="bg1"/>
            </a:solidFill>
            <a:effectLst/>
            <a:latin typeface="Times New Roman" panose="02020603050405020304" pitchFamily="18" charset="0"/>
            <a:ea typeface="Times New Roman" panose="02020603050405020304" pitchFamily="18" charset="0"/>
          </a:endParaRPr>
        </a:p>
        <a:p>
          <a:pPr marL="0" lvl="0" indent="0" algn="l" defTabSz="977900">
            <a:lnSpc>
              <a:spcPct val="90000"/>
            </a:lnSpc>
            <a:spcBef>
              <a:spcPct val="0"/>
            </a:spcBef>
            <a:spcAft>
              <a:spcPct val="35000"/>
            </a:spcAft>
            <a:buNone/>
          </a:pPr>
          <a:endParaRPr lang="de-DE" sz="2200" b="1" kern="1200" dirty="0">
            <a:solidFill>
              <a:schemeClr val="bg1"/>
            </a:solidFill>
            <a:effectLst/>
            <a:latin typeface="Times New Roman" panose="02020603050405020304" pitchFamily="18" charset="0"/>
            <a:ea typeface="Times New Roman" panose="02020603050405020304" pitchFamily="18" charset="0"/>
          </a:endParaRPr>
        </a:p>
        <a:p>
          <a:pPr marL="0" lvl="0" indent="0" algn="l" defTabSz="977900">
            <a:lnSpc>
              <a:spcPct val="90000"/>
            </a:lnSpc>
            <a:spcBef>
              <a:spcPct val="0"/>
            </a:spcBef>
            <a:spcAft>
              <a:spcPct val="35000"/>
            </a:spcAft>
            <a:buNone/>
          </a:pPr>
          <a:r>
            <a:rPr lang="de-DE" sz="2200" b="1" kern="1200" dirty="0">
              <a:solidFill>
                <a:schemeClr val="bg1"/>
              </a:solidFill>
              <a:effectLst/>
              <a:latin typeface="Calibri" panose="020F0502020204030204" pitchFamily="34" charset="0"/>
              <a:ea typeface="Times New Roman" panose="02020603050405020304" pitchFamily="18" charset="0"/>
            </a:rPr>
            <a:t>Das Spiel ist gewonnen, wenn ein Team 13 Punkte erreicht hat. </a:t>
          </a:r>
          <a:endParaRPr lang="en-US" sz="2200" kern="1200" dirty="0">
            <a:solidFill>
              <a:schemeClr val="bg1"/>
            </a:solidFill>
          </a:endParaRPr>
        </a:p>
      </dsp:txBody>
      <dsp:txXfrm>
        <a:off x="79705" y="1725966"/>
        <a:ext cx="10356190" cy="14733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7370D7D6-E4D4-CCEB-3887-52D25666E3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a:extLst>
              <a:ext uri="{FF2B5EF4-FFF2-40B4-BE49-F238E27FC236}">
                <a16:creationId xmlns:a16="http://schemas.microsoft.com/office/drawing/2014/main" id="{EEEDF11C-AE59-5730-582B-7F1179384B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31DF2B-DA1D-4A17-9A7D-8724379829AD}" type="datetimeFigureOut">
              <a:rPr lang="de-DE" smtClean="0"/>
              <a:t>18.03.2024</a:t>
            </a:fld>
            <a:endParaRPr lang="de-DE" dirty="0"/>
          </a:p>
        </p:txBody>
      </p:sp>
      <p:sp>
        <p:nvSpPr>
          <p:cNvPr id="4" name="Fußzeilenplatzhalter 3">
            <a:extLst>
              <a:ext uri="{FF2B5EF4-FFF2-40B4-BE49-F238E27FC236}">
                <a16:creationId xmlns:a16="http://schemas.microsoft.com/office/drawing/2014/main" id="{F514614E-A925-EC72-5B07-78814C2F27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de-DE" dirty="0"/>
              <a:t>Boule - Kurzregel</a:t>
            </a:r>
          </a:p>
        </p:txBody>
      </p:sp>
      <p:sp>
        <p:nvSpPr>
          <p:cNvPr id="5" name="Foliennummernplatzhalter 4">
            <a:extLst>
              <a:ext uri="{FF2B5EF4-FFF2-40B4-BE49-F238E27FC236}">
                <a16:creationId xmlns:a16="http://schemas.microsoft.com/office/drawing/2014/main" id="{A2F9DE69-FCD7-F592-64BB-0F32EEAC271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BDE22-B7AC-4C1F-B135-73CADC45E626}" type="slidenum">
              <a:rPr lang="de-DE" smtClean="0"/>
              <a:t>‹Nr.›</a:t>
            </a:fld>
            <a:endParaRPr lang="de-DE" dirty="0"/>
          </a:p>
        </p:txBody>
      </p:sp>
    </p:spTree>
    <p:extLst>
      <p:ext uri="{BB962C8B-B14F-4D97-AF65-F5344CB8AC3E}">
        <p14:creationId xmlns:p14="http://schemas.microsoft.com/office/powerpoint/2010/main" val="391212610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C31BE1-FBB9-4F87-AC69-5A5E568590FF}" type="datetimeFigureOut">
              <a:rPr lang="de-DE" smtClean="0"/>
              <a:t>18.03.2024</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de-DE" dirty="0"/>
              <a:t>Boule - Kurzregel</a:t>
            </a:r>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A1E93D-A0D2-46EE-9792-D725EEEF8FCF}" type="slidenum">
              <a:rPr lang="de-DE" smtClean="0"/>
              <a:t>‹Nr.›</a:t>
            </a:fld>
            <a:endParaRPr lang="de-DE" dirty="0"/>
          </a:p>
        </p:txBody>
      </p:sp>
    </p:spTree>
    <p:extLst>
      <p:ext uri="{BB962C8B-B14F-4D97-AF65-F5344CB8AC3E}">
        <p14:creationId xmlns:p14="http://schemas.microsoft.com/office/powerpoint/2010/main" val="41804111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7A1E93D-A0D2-46EE-9792-D725EEEF8FCF}" type="slidenum">
              <a:rPr lang="de-DE" smtClean="0"/>
              <a:t>2</a:t>
            </a:fld>
            <a:endParaRPr lang="de-DE" dirty="0"/>
          </a:p>
        </p:txBody>
      </p:sp>
      <p:sp>
        <p:nvSpPr>
          <p:cNvPr id="5" name="Fußzeilenplatzhalter 4">
            <a:extLst>
              <a:ext uri="{FF2B5EF4-FFF2-40B4-BE49-F238E27FC236}">
                <a16:creationId xmlns:a16="http://schemas.microsoft.com/office/drawing/2014/main" id="{22889D79-40E1-3B55-50AD-D647AD1976D6}"/>
              </a:ext>
            </a:extLst>
          </p:cNvPr>
          <p:cNvSpPr>
            <a:spLocks noGrp="1"/>
          </p:cNvSpPr>
          <p:nvPr>
            <p:ph type="ftr" sz="quarter" idx="4"/>
          </p:nvPr>
        </p:nvSpPr>
        <p:spPr/>
        <p:txBody>
          <a:bodyPr/>
          <a:lstStyle/>
          <a:p>
            <a:r>
              <a:rPr lang="de-DE" dirty="0"/>
              <a:t>Boule - Kurzregel</a:t>
            </a:r>
          </a:p>
        </p:txBody>
      </p:sp>
    </p:spTree>
    <p:extLst>
      <p:ext uri="{BB962C8B-B14F-4D97-AF65-F5344CB8AC3E}">
        <p14:creationId xmlns:p14="http://schemas.microsoft.com/office/powerpoint/2010/main" val="2492448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7A1E93D-A0D2-46EE-9792-D725EEEF8FCF}" type="slidenum">
              <a:rPr lang="de-DE" smtClean="0"/>
              <a:t>3</a:t>
            </a:fld>
            <a:endParaRPr lang="de-DE" dirty="0"/>
          </a:p>
        </p:txBody>
      </p:sp>
      <p:sp>
        <p:nvSpPr>
          <p:cNvPr id="5" name="Fußzeilenplatzhalter 4">
            <a:extLst>
              <a:ext uri="{FF2B5EF4-FFF2-40B4-BE49-F238E27FC236}">
                <a16:creationId xmlns:a16="http://schemas.microsoft.com/office/drawing/2014/main" id="{FE6F641C-F6AC-0D51-679B-028E15695552}"/>
              </a:ext>
            </a:extLst>
          </p:cNvPr>
          <p:cNvSpPr>
            <a:spLocks noGrp="1"/>
          </p:cNvSpPr>
          <p:nvPr>
            <p:ph type="ftr" sz="quarter" idx="4"/>
          </p:nvPr>
        </p:nvSpPr>
        <p:spPr/>
        <p:txBody>
          <a:bodyPr/>
          <a:lstStyle/>
          <a:p>
            <a:r>
              <a:rPr lang="de-DE" dirty="0"/>
              <a:t>Boule - Kurzregel</a:t>
            </a:r>
          </a:p>
        </p:txBody>
      </p:sp>
    </p:spTree>
    <p:extLst>
      <p:ext uri="{BB962C8B-B14F-4D97-AF65-F5344CB8AC3E}">
        <p14:creationId xmlns:p14="http://schemas.microsoft.com/office/powerpoint/2010/main" val="773941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7A1E93D-A0D2-46EE-9792-D725EEEF8FCF}" type="slidenum">
              <a:rPr lang="de-DE" smtClean="0"/>
              <a:t>4</a:t>
            </a:fld>
            <a:endParaRPr lang="de-DE" dirty="0"/>
          </a:p>
        </p:txBody>
      </p:sp>
      <p:sp>
        <p:nvSpPr>
          <p:cNvPr id="5" name="Fußzeilenplatzhalter 4">
            <a:extLst>
              <a:ext uri="{FF2B5EF4-FFF2-40B4-BE49-F238E27FC236}">
                <a16:creationId xmlns:a16="http://schemas.microsoft.com/office/drawing/2014/main" id="{FE6F641C-F6AC-0D51-679B-028E15695552}"/>
              </a:ext>
            </a:extLst>
          </p:cNvPr>
          <p:cNvSpPr>
            <a:spLocks noGrp="1"/>
          </p:cNvSpPr>
          <p:nvPr>
            <p:ph type="ftr" sz="quarter" idx="4"/>
          </p:nvPr>
        </p:nvSpPr>
        <p:spPr/>
        <p:txBody>
          <a:bodyPr/>
          <a:lstStyle/>
          <a:p>
            <a:r>
              <a:rPr lang="de-DE" dirty="0"/>
              <a:t>Boule - Kurzregel</a:t>
            </a:r>
          </a:p>
        </p:txBody>
      </p:sp>
    </p:spTree>
    <p:extLst>
      <p:ext uri="{BB962C8B-B14F-4D97-AF65-F5344CB8AC3E}">
        <p14:creationId xmlns:p14="http://schemas.microsoft.com/office/powerpoint/2010/main" val="337699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7A1E93D-A0D2-46EE-9792-D725EEEF8FCF}" type="slidenum">
              <a:rPr lang="de-DE" smtClean="0"/>
              <a:t>5</a:t>
            </a:fld>
            <a:endParaRPr lang="de-DE" dirty="0"/>
          </a:p>
        </p:txBody>
      </p:sp>
      <p:sp>
        <p:nvSpPr>
          <p:cNvPr id="5" name="Fußzeilenplatzhalter 4">
            <a:extLst>
              <a:ext uri="{FF2B5EF4-FFF2-40B4-BE49-F238E27FC236}">
                <a16:creationId xmlns:a16="http://schemas.microsoft.com/office/drawing/2014/main" id="{FE6F641C-F6AC-0D51-679B-028E15695552}"/>
              </a:ext>
            </a:extLst>
          </p:cNvPr>
          <p:cNvSpPr>
            <a:spLocks noGrp="1"/>
          </p:cNvSpPr>
          <p:nvPr>
            <p:ph type="ftr" sz="quarter" idx="4"/>
          </p:nvPr>
        </p:nvSpPr>
        <p:spPr/>
        <p:txBody>
          <a:bodyPr/>
          <a:lstStyle/>
          <a:p>
            <a:r>
              <a:rPr lang="de-DE" dirty="0"/>
              <a:t>Boule - Kurzregel</a:t>
            </a:r>
          </a:p>
        </p:txBody>
      </p:sp>
    </p:spTree>
    <p:extLst>
      <p:ext uri="{BB962C8B-B14F-4D97-AF65-F5344CB8AC3E}">
        <p14:creationId xmlns:p14="http://schemas.microsoft.com/office/powerpoint/2010/main" val="342515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C158F7-92CC-963C-0CD3-0CB626E90EA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BD83ABC-8461-F92B-8396-C188796FF6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32AC453-C5D8-708B-13F4-DABCFE843C5C}"/>
              </a:ext>
            </a:extLst>
          </p:cNvPr>
          <p:cNvSpPr>
            <a:spLocks noGrp="1"/>
          </p:cNvSpPr>
          <p:nvPr>
            <p:ph type="dt" sz="half" idx="10"/>
          </p:nvPr>
        </p:nvSpPr>
        <p:spPr/>
        <p:txBody>
          <a:bodyPr/>
          <a:lstStyle/>
          <a:p>
            <a:fld id="{C7DA10CE-C41E-49A7-91B0-D0F8FF4A08E2}" type="datetime1">
              <a:rPr lang="de-DE" smtClean="0"/>
              <a:t>18.03.2024</a:t>
            </a:fld>
            <a:endParaRPr lang="de-DE" dirty="0"/>
          </a:p>
        </p:txBody>
      </p:sp>
      <p:sp>
        <p:nvSpPr>
          <p:cNvPr id="5" name="Fußzeilenplatzhalter 4">
            <a:extLst>
              <a:ext uri="{FF2B5EF4-FFF2-40B4-BE49-F238E27FC236}">
                <a16:creationId xmlns:a16="http://schemas.microsoft.com/office/drawing/2014/main" id="{BA093959-2192-F58E-338A-5133C92F02B0}"/>
              </a:ext>
            </a:extLst>
          </p:cNvPr>
          <p:cNvSpPr>
            <a:spLocks noGrp="1"/>
          </p:cNvSpPr>
          <p:nvPr>
            <p:ph type="ftr" sz="quarter" idx="11"/>
          </p:nvPr>
        </p:nvSpPr>
        <p:spPr/>
        <p:txBody>
          <a:bodyPr/>
          <a:lstStyle/>
          <a:p>
            <a:r>
              <a:rPr lang="de-DE" dirty="0"/>
              <a:t>Boule Kurzregel</a:t>
            </a:r>
          </a:p>
        </p:txBody>
      </p:sp>
      <p:sp>
        <p:nvSpPr>
          <p:cNvPr id="6" name="Foliennummernplatzhalter 5">
            <a:extLst>
              <a:ext uri="{FF2B5EF4-FFF2-40B4-BE49-F238E27FC236}">
                <a16:creationId xmlns:a16="http://schemas.microsoft.com/office/drawing/2014/main" id="{7E9D5BDF-44D1-1548-F2B2-163ADC95E8FC}"/>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1201280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3D8C8-E7F5-2E6A-023F-03320874949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7733318-9524-FE2A-985C-4C70019AE43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280D8D1-E8A3-522C-BC13-8B49A72C3187}"/>
              </a:ext>
            </a:extLst>
          </p:cNvPr>
          <p:cNvSpPr>
            <a:spLocks noGrp="1"/>
          </p:cNvSpPr>
          <p:nvPr>
            <p:ph type="dt" sz="half" idx="10"/>
          </p:nvPr>
        </p:nvSpPr>
        <p:spPr/>
        <p:txBody>
          <a:bodyPr/>
          <a:lstStyle/>
          <a:p>
            <a:fld id="{91A406DB-E85E-4890-8EA2-76F973A79229}" type="datetime1">
              <a:rPr lang="de-DE" smtClean="0"/>
              <a:t>18.03.2024</a:t>
            </a:fld>
            <a:endParaRPr lang="de-DE" dirty="0"/>
          </a:p>
        </p:txBody>
      </p:sp>
      <p:sp>
        <p:nvSpPr>
          <p:cNvPr id="5" name="Fußzeilenplatzhalter 4">
            <a:extLst>
              <a:ext uri="{FF2B5EF4-FFF2-40B4-BE49-F238E27FC236}">
                <a16:creationId xmlns:a16="http://schemas.microsoft.com/office/drawing/2014/main" id="{65B0DA43-0459-BCED-19A4-F5C6A62EF9E9}"/>
              </a:ext>
            </a:extLst>
          </p:cNvPr>
          <p:cNvSpPr>
            <a:spLocks noGrp="1"/>
          </p:cNvSpPr>
          <p:nvPr>
            <p:ph type="ftr" sz="quarter" idx="11"/>
          </p:nvPr>
        </p:nvSpPr>
        <p:spPr/>
        <p:txBody>
          <a:bodyPr/>
          <a:lstStyle/>
          <a:p>
            <a:r>
              <a:rPr lang="de-DE" dirty="0"/>
              <a:t>Boule Kurzregel</a:t>
            </a:r>
          </a:p>
        </p:txBody>
      </p:sp>
      <p:sp>
        <p:nvSpPr>
          <p:cNvPr id="6" name="Foliennummernplatzhalter 5">
            <a:extLst>
              <a:ext uri="{FF2B5EF4-FFF2-40B4-BE49-F238E27FC236}">
                <a16:creationId xmlns:a16="http://schemas.microsoft.com/office/drawing/2014/main" id="{F59BD805-8CE5-5EED-DEEB-F381EAACCC0E}"/>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3979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B401078-AC47-94FD-E8C9-9133191D638A}"/>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AE935B-93EC-C751-B1E6-F37C5EBD7FA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7427692-DC1D-25DD-6821-A93396EA444C}"/>
              </a:ext>
            </a:extLst>
          </p:cNvPr>
          <p:cNvSpPr>
            <a:spLocks noGrp="1"/>
          </p:cNvSpPr>
          <p:nvPr>
            <p:ph type="dt" sz="half" idx="10"/>
          </p:nvPr>
        </p:nvSpPr>
        <p:spPr/>
        <p:txBody>
          <a:bodyPr/>
          <a:lstStyle/>
          <a:p>
            <a:fld id="{BF2E987B-33E2-484E-8936-560D9A197D67}" type="datetime1">
              <a:rPr lang="de-DE" smtClean="0"/>
              <a:t>18.03.2024</a:t>
            </a:fld>
            <a:endParaRPr lang="de-DE" dirty="0"/>
          </a:p>
        </p:txBody>
      </p:sp>
      <p:sp>
        <p:nvSpPr>
          <p:cNvPr id="5" name="Fußzeilenplatzhalter 4">
            <a:extLst>
              <a:ext uri="{FF2B5EF4-FFF2-40B4-BE49-F238E27FC236}">
                <a16:creationId xmlns:a16="http://schemas.microsoft.com/office/drawing/2014/main" id="{36486A4C-2C36-F635-B07A-071FC25942F1}"/>
              </a:ext>
            </a:extLst>
          </p:cNvPr>
          <p:cNvSpPr>
            <a:spLocks noGrp="1"/>
          </p:cNvSpPr>
          <p:nvPr>
            <p:ph type="ftr" sz="quarter" idx="11"/>
          </p:nvPr>
        </p:nvSpPr>
        <p:spPr/>
        <p:txBody>
          <a:bodyPr/>
          <a:lstStyle/>
          <a:p>
            <a:r>
              <a:rPr lang="de-DE" dirty="0"/>
              <a:t>Boule Kurzregel</a:t>
            </a:r>
          </a:p>
        </p:txBody>
      </p:sp>
      <p:sp>
        <p:nvSpPr>
          <p:cNvPr id="6" name="Foliennummernplatzhalter 5">
            <a:extLst>
              <a:ext uri="{FF2B5EF4-FFF2-40B4-BE49-F238E27FC236}">
                <a16:creationId xmlns:a16="http://schemas.microsoft.com/office/drawing/2014/main" id="{CB708896-82C4-D28F-8DFD-D9481D923B34}"/>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2689393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1E5E3E-0C79-963A-DC45-7FBB9B8DCD1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A4226DE-9449-BBAE-4C3C-EE6104C72AD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12338E5-8D37-F8C0-BE29-BD1210B26030}"/>
              </a:ext>
            </a:extLst>
          </p:cNvPr>
          <p:cNvSpPr>
            <a:spLocks noGrp="1"/>
          </p:cNvSpPr>
          <p:nvPr>
            <p:ph type="dt" sz="half" idx="10"/>
          </p:nvPr>
        </p:nvSpPr>
        <p:spPr/>
        <p:txBody>
          <a:bodyPr/>
          <a:lstStyle/>
          <a:p>
            <a:fld id="{455C1D23-9E28-4795-AED0-77F72CD03E68}" type="datetime1">
              <a:rPr lang="de-DE" smtClean="0"/>
              <a:t>18.03.2024</a:t>
            </a:fld>
            <a:endParaRPr lang="de-DE" dirty="0"/>
          </a:p>
        </p:txBody>
      </p:sp>
      <p:sp>
        <p:nvSpPr>
          <p:cNvPr id="5" name="Fußzeilenplatzhalter 4">
            <a:extLst>
              <a:ext uri="{FF2B5EF4-FFF2-40B4-BE49-F238E27FC236}">
                <a16:creationId xmlns:a16="http://schemas.microsoft.com/office/drawing/2014/main" id="{FA447E7A-2636-E9E6-02AF-44B85BB6368E}"/>
              </a:ext>
            </a:extLst>
          </p:cNvPr>
          <p:cNvSpPr>
            <a:spLocks noGrp="1"/>
          </p:cNvSpPr>
          <p:nvPr>
            <p:ph type="ftr" sz="quarter" idx="11"/>
          </p:nvPr>
        </p:nvSpPr>
        <p:spPr/>
        <p:txBody>
          <a:bodyPr/>
          <a:lstStyle/>
          <a:p>
            <a:r>
              <a:rPr lang="de-DE" dirty="0"/>
              <a:t>Boule Kurzregel</a:t>
            </a:r>
          </a:p>
        </p:txBody>
      </p:sp>
      <p:sp>
        <p:nvSpPr>
          <p:cNvPr id="6" name="Foliennummernplatzhalter 5">
            <a:extLst>
              <a:ext uri="{FF2B5EF4-FFF2-40B4-BE49-F238E27FC236}">
                <a16:creationId xmlns:a16="http://schemas.microsoft.com/office/drawing/2014/main" id="{74AD2F31-D977-FEDC-B950-7B15247BEDB8}"/>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427692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333D77-F65A-D0DB-9160-2A271EDC433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F1313E3-E74C-A375-5087-AF12C738DCE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E5F460D-27CC-CB94-5801-E875A6D9CFEE}"/>
              </a:ext>
            </a:extLst>
          </p:cNvPr>
          <p:cNvSpPr>
            <a:spLocks noGrp="1"/>
          </p:cNvSpPr>
          <p:nvPr>
            <p:ph type="dt" sz="half" idx="10"/>
          </p:nvPr>
        </p:nvSpPr>
        <p:spPr/>
        <p:txBody>
          <a:bodyPr/>
          <a:lstStyle/>
          <a:p>
            <a:fld id="{1A8A6DE3-DB42-499B-AD95-7D769DD0385F}" type="datetime1">
              <a:rPr lang="de-DE" smtClean="0"/>
              <a:t>18.03.2024</a:t>
            </a:fld>
            <a:endParaRPr lang="de-DE" dirty="0"/>
          </a:p>
        </p:txBody>
      </p:sp>
      <p:sp>
        <p:nvSpPr>
          <p:cNvPr id="5" name="Fußzeilenplatzhalter 4">
            <a:extLst>
              <a:ext uri="{FF2B5EF4-FFF2-40B4-BE49-F238E27FC236}">
                <a16:creationId xmlns:a16="http://schemas.microsoft.com/office/drawing/2014/main" id="{0AC7D355-0802-6BB4-D3A0-6CCD89622913}"/>
              </a:ext>
            </a:extLst>
          </p:cNvPr>
          <p:cNvSpPr>
            <a:spLocks noGrp="1"/>
          </p:cNvSpPr>
          <p:nvPr>
            <p:ph type="ftr" sz="quarter" idx="11"/>
          </p:nvPr>
        </p:nvSpPr>
        <p:spPr/>
        <p:txBody>
          <a:bodyPr/>
          <a:lstStyle/>
          <a:p>
            <a:r>
              <a:rPr lang="de-DE" dirty="0"/>
              <a:t>Boule Kurzregel</a:t>
            </a:r>
          </a:p>
        </p:txBody>
      </p:sp>
      <p:sp>
        <p:nvSpPr>
          <p:cNvPr id="6" name="Foliennummernplatzhalter 5">
            <a:extLst>
              <a:ext uri="{FF2B5EF4-FFF2-40B4-BE49-F238E27FC236}">
                <a16:creationId xmlns:a16="http://schemas.microsoft.com/office/drawing/2014/main" id="{8BFC8915-E11E-D31D-A73F-8F61F2192D70}"/>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120185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14B5D8-B660-B427-573A-F54DAD4455D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5EC3F13-6E16-B1D7-4E99-CA6DAC1402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4B1E62D-3C10-4FBA-B94E-9B0681AFEA3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52CD93C-DD9D-85E0-728C-5025AA41D212}"/>
              </a:ext>
            </a:extLst>
          </p:cNvPr>
          <p:cNvSpPr>
            <a:spLocks noGrp="1"/>
          </p:cNvSpPr>
          <p:nvPr>
            <p:ph type="dt" sz="half" idx="10"/>
          </p:nvPr>
        </p:nvSpPr>
        <p:spPr/>
        <p:txBody>
          <a:bodyPr/>
          <a:lstStyle/>
          <a:p>
            <a:fld id="{EBA42BD9-D95A-4F72-828D-931F12E9D9FF}" type="datetime1">
              <a:rPr lang="de-DE" smtClean="0"/>
              <a:t>18.03.2024</a:t>
            </a:fld>
            <a:endParaRPr lang="de-DE" dirty="0"/>
          </a:p>
        </p:txBody>
      </p:sp>
      <p:sp>
        <p:nvSpPr>
          <p:cNvPr id="6" name="Fußzeilenplatzhalter 5">
            <a:extLst>
              <a:ext uri="{FF2B5EF4-FFF2-40B4-BE49-F238E27FC236}">
                <a16:creationId xmlns:a16="http://schemas.microsoft.com/office/drawing/2014/main" id="{871F0A54-0A5F-E5EA-4ADF-C8A2FD21997B}"/>
              </a:ext>
            </a:extLst>
          </p:cNvPr>
          <p:cNvSpPr>
            <a:spLocks noGrp="1"/>
          </p:cNvSpPr>
          <p:nvPr>
            <p:ph type="ftr" sz="quarter" idx="11"/>
          </p:nvPr>
        </p:nvSpPr>
        <p:spPr/>
        <p:txBody>
          <a:bodyPr/>
          <a:lstStyle/>
          <a:p>
            <a:r>
              <a:rPr lang="de-DE" dirty="0"/>
              <a:t>Boule Kurzregel</a:t>
            </a:r>
          </a:p>
        </p:txBody>
      </p:sp>
      <p:sp>
        <p:nvSpPr>
          <p:cNvPr id="7" name="Foliennummernplatzhalter 6">
            <a:extLst>
              <a:ext uri="{FF2B5EF4-FFF2-40B4-BE49-F238E27FC236}">
                <a16:creationId xmlns:a16="http://schemas.microsoft.com/office/drawing/2014/main" id="{9E08E8D1-C692-E32D-C636-13E40EB73326}"/>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267092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3FB020-7B58-93ED-8875-8CC155AC0F6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60B4359-2871-8F3F-F8C2-BBA571F65E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F3286EC-9792-48EF-6C46-C374D767C35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BDF1D90-08C1-7D38-A352-1A78E8768D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E0B6718-45AE-0F05-9759-FDAB2BEFD84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D7D63C1-85E9-D500-BF9D-F91ACA723411}"/>
              </a:ext>
            </a:extLst>
          </p:cNvPr>
          <p:cNvSpPr>
            <a:spLocks noGrp="1"/>
          </p:cNvSpPr>
          <p:nvPr>
            <p:ph type="dt" sz="half" idx="10"/>
          </p:nvPr>
        </p:nvSpPr>
        <p:spPr/>
        <p:txBody>
          <a:bodyPr/>
          <a:lstStyle/>
          <a:p>
            <a:fld id="{21580970-6978-4C47-BD7D-68886040CA5E}" type="datetime1">
              <a:rPr lang="de-DE" smtClean="0"/>
              <a:t>18.03.2024</a:t>
            </a:fld>
            <a:endParaRPr lang="de-DE" dirty="0"/>
          </a:p>
        </p:txBody>
      </p:sp>
      <p:sp>
        <p:nvSpPr>
          <p:cNvPr id="8" name="Fußzeilenplatzhalter 7">
            <a:extLst>
              <a:ext uri="{FF2B5EF4-FFF2-40B4-BE49-F238E27FC236}">
                <a16:creationId xmlns:a16="http://schemas.microsoft.com/office/drawing/2014/main" id="{FF9BC900-0322-76CB-D0F3-1FCBD2BFE3C4}"/>
              </a:ext>
            </a:extLst>
          </p:cNvPr>
          <p:cNvSpPr>
            <a:spLocks noGrp="1"/>
          </p:cNvSpPr>
          <p:nvPr>
            <p:ph type="ftr" sz="quarter" idx="11"/>
          </p:nvPr>
        </p:nvSpPr>
        <p:spPr/>
        <p:txBody>
          <a:bodyPr/>
          <a:lstStyle/>
          <a:p>
            <a:r>
              <a:rPr lang="de-DE" dirty="0"/>
              <a:t>Boule Kurzregel</a:t>
            </a:r>
          </a:p>
        </p:txBody>
      </p:sp>
      <p:sp>
        <p:nvSpPr>
          <p:cNvPr id="9" name="Foliennummernplatzhalter 8">
            <a:extLst>
              <a:ext uri="{FF2B5EF4-FFF2-40B4-BE49-F238E27FC236}">
                <a16:creationId xmlns:a16="http://schemas.microsoft.com/office/drawing/2014/main" id="{42FFF95E-6604-4AED-4EA0-BECFDEEF2C7F}"/>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157291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C1B182-3B7E-3E7C-DDF7-3F51204A813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315DD4A-75FE-96C9-8D77-65D9F9FA84E6}"/>
              </a:ext>
            </a:extLst>
          </p:cNvPr>
          <p:cNvSpPr>
            <a:spLocks noGrp="1"/>
          </p:cNvSpPr>
          <p:nvPr>
            <p:ph type="dt" sz="half" idx="10"/>
          </p:nvPr>
        </p:nvSpPr>
        <p:spPr/>
        <p:txBody>
          <a:bodyPr/>
          <a:lstStyle/>
          <a:p>
            <a:fld id="{A537C12C-07D1-46C1-A73B-B03C3F5C2A71}" type="datetime1">
              <a:rPr lang="de-DE" smtClean="0"/>
              <a:t>18.03.2024</a:t>
            </a:fld>
            <a:endParaRPr lang="de-DE" dirty="0"/>
          </a:p>
        </p:txBody>
      </p:sp>
      <p:sp>
        <p:nvSpPr>
          <p:cNvPr id="4" name="Fußzeilenplatzhalter 3">
            <a:extLst>
              <a:ext uri="{FF2B5EF4-FFF2-40B4-BE49-F238E27FC236}">
                <a16:creationId xmlns:a16="http://schemas.microsoft.com/office/drawing/2014/main" id="{A33737FB-8D58-F173-7EA8-608657E91558}"/>
              </a:ext>
            </a:extLst>
          </p:cNvPr>
          <p:cNvSpPr>
            <a:spLocks noGrp="1"/>
          </p:cNvSpPr>
          <p:nvPr>
            <p:ph type="ftr" sz="quarter" idx="11"/>
          </p:nvPr>
        </p:nvSpPr>
        <p:spPr/>
        <p:txBody>
          <a:bodyPr/>
          <a:lstStyle/>
          <a:p>
            <a:r>
              <a:rPr lang="de-DE" dirty="0"/>
              <a:t>Boule Kurzregel</a:t>
            </a:r>
          </a:p>
        </p:txBody>
      </p:sp>
      <p:sp>
        <p:nvSpPr>
          <p:cNvPr id="5" name="Foliennummernplatzhalter 4">
            <a:extLst>
              <a:ext uri="{FF2B5EF4-FFF2-40B4-BE49-F238E27FC236}">
                <a16:creationId xmlns:a16="http://schemas.microsoft.com/office/drawing/2014/main" id="{B6EAA0FE-94B9-3C2F-0D5E-1718DA1E9FAF}"/>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2731325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680DC8E-2485-FF06-C62D-1717BADB52C4}"/>
              </a:ext>
            </a:extLst>
          </p:cNvPr>
          <p:cNvSpPr>
            <a:spLocks noGrp="1"/>
          </p:cNvSpPr>
          <p:nvPr>
            <p:ph type="dt" sz="half" idx="10"/>
          </p:nvPr>
        </p:nvSpPr>
        <p:spPr/>
        <p:txBody>
          <a:bodyPr/>
          <a:lstStyle/>
          <a:p>
            <a:fld id="{33DEFF39-C034-4DE3-9496-89C499D7178C}" type="datetime1">
              <a:rPr lang="de-DE" smtClean="0"/>
              <a:t>18.03.2024</a:t>
            </a:fld>
            <a:endParaRPr lang="de-DE" dirty="0"/>
          </a:p>
        </p:txBody>
      </p:sp>
      <p:sp>
        <p:nvSpPr>
          <p:cNvPr id="3" name="Fußzeilenplatzhalter 2">
            <a:extLst>
              <a:ext uri="{FF2B5EF4-FFF2-40B4-BE49-F238E27FC236}">
                <a16:creationId xmlns:a16="http://schemas.microsoft.com/office/drawing/2014/main" id="{7112F323-82A9-0AFF-DEA0-BA59706F4EF4}"/>
              </a:ext>
            </a:extLst>
          </p:cNvPr>
          <p:cNvSpPr>
            <a:spLocks noGrp="1"/>
          </p:cNvSpPr>
          <p:nvPr>
            <p:ph type="ftr" sz="quarter" idx="11"/>
          </p:nvPr>
        </p:nvSpPr>
        <p:spPr/>
        <p:txBody>
          <a:bodyPr/>
          <a:lstStyle/>
          <a:p>
            <a:r>
              <a:rPr lang="de-DE" dirty="0"/>
              <a:t>Boule Kurzregel</a:t>
            </a:r>
          </a:p>
        </p:txBody>
      </p:sp>
      <p:sp>
        <p:nvSpPr>
          <p:cNvPr id="4" name="Foliennummernplatzhalter 3">
            <a:extLst>
              <a:ext uri="{FF2B5EF4-FFF2-40B4-BE49-F238E27FC236}">
                <a16:creationId xmlns:a16="http://schemas.microsoft.com/office/drawing/2014/main" id="{4124382C-416E-27F0-6D60-4BA1B7A30A2B}"/>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140945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69EC1E-EC21-146C-77AD-6721341A396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A05BB07-208A-A3CB-7F98-8B2F0C911C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BC501AE-4D47-9875-A1E2-00F5866D7C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5585ABB-A9CC-E57E-EE8F-FAB9E71B8F8B}"/>
              </a:ext>
            </a:extLst>
          </p:cNvPr>
          <p:cNvSpPr>
            <a:spLocks noGrp="1"/>
          </p:cNvSpPr>
          <p:nvPr>
            <p:ph type="dt" sz="half" idx="10"/>
          </p:nvPr>
        </p:nvSpPr>
        <p:spPr/>
        <p:txBody>
          <a:bodyPr/>
          <a:lstStyle/>
          <a:p>
            <a:fld id="{2C7E8584-F5AB-4257-99EE-E415E5EEEB55}" type="datetime1">
              <a:rPr lang="de-DE" smtClean="0"/>
              <a:t>18.03.2024</a:t>
            </a:fld>
            <a:endParaRPr lang="de-DE" dirty="0"/>
          </a:p>
        </p:txBody>
      </p:sp>
      <p:sp>
        <p:nvSpPr>
          <p:cNvPr id="6" name="Fußzeilenplatzhalter 5">
            <a:extLst>
              <a:ext uri="{FF2B5EF4-FFF2-40B4-BE49-F238E27FC236}">
                <a16:creationId xmlns:a16="http://schemas.microsoft.com/office/drawing/2014/main" id="{57918257-5BF3-E1B3-EE7E-DF097A4C6245}"/>
              </a:ext>
            </a:extLst>
          </p:cNvPr>
          <p:cNvSpPr>
            <a:spLocks noGrp="1"/>
          </p:cNvSpPr>
          <p:nvPr>
            <p:ph type="ftr" sz="quarter" idx="11"/>
          </p:nvPr>
        </p:nvSpPr>
        <p:spPr/>
        <p:txBody>
          <a:bodyPr/>
          <a:lstStyle/>
          <a:p>
            <a:r>
              <a:rPr lang="de-DE" dirty="0"/>
              <a:t>Boule Kurzregel</a:t>
            </a:r>
          </a:p>
        </p:txBody>
      </p:sp>
      <p:sp>
        <p:nvSpPr>
          <p:cNvPr id="7" name="Foliennummernplatzhalter 6">
            <a:extLst>
              <a:ext uri="{FF2B5EF4-FFF2-40B4-BE49-F238E27FC236}">
                <a16:creationId xmlns:a16="http://schemas.microsoft.com/office/drawing/2014/main" id="{5E1C231E-B93A-A0FA-6196-CE9AD8420265}"/>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313388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FA85B4-3966-EA02-68CB-85CFF01CB5F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8A368E4-C63E-D248-0E70-3FE416323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a:extLst>
              <a:ext uri="{FF2B5EF4-FFF2-40B4-BE49-F238E27FC236}">
                <a16:creationId xmlns:a16="http://schemas.microsoft.com/office/drawing/2014/main" id="{BE6F1D1F-7727-2A0B-3BDE-8BCAECC3A2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AC267B8-E17A-771F-5C07-666F2A94AD4A}"/>
              </a:ext>
            </a:extLst>
          </p:cNvPr>
          <p:cNvSpPr>
            <a:spLocks noGrp="1"/>
          </p:cNvSpPr>
          <p:nvPr>
            <p:ph type="dt" sz="half" idx="10"/>
          </p:nvPr>
        </p:nvSpPr>
        <p:spPr/>
        <p:txBody>
          <a:bodyPr/>
          <a:lstStyle/>
          <a:p>
            <a:fld id="{C7F29326-EC10-4D30-8C74-00DABF32E6AA}" type="datetime1">
              <a:rPr lang="de-DE" smtClean="0"/>
              <a:t>18.03.2024</a:t>
            </a:fld>
            <a:endParaRPr lang="de-DE" dirty="0"/>
          </a:p>
        </p:txBody>
      </p:sp>
      <p:sp>
        <p:nvSpPr>
          <p:cNvPr id="6" name="Fußzeilenplatzhalter 5">
            <a:extLst>
              <a:ext uri="{FF2B5EF4-FFF2-40B4-BE49-F238E27FC236}">
                <a16:creationId xmlns:a16="http://schemas.microsoft.com/office/drawing/2014/main" id="{ACBEAECE-66B7-272F-6861-CEEE41221887}"/>
              </a:ext>
            </a:extLst>
          </p:cNvPr>
          <p:cNvSpPr>
            <a:spLocks noGrp="1"/>
          </p:cNvSpPr>
          <p:nvPr>
            <p:ph type="ftr" sz="quarter" idx="11"/>
          </p:nvPr>
        </p:nvSpPr>
        <p:spPr/>
        <p:txBody>
          <a:bodyPr/>
          <a:lstStyle/>
          <a:p>
            <a:r>
              <a:rPr lang="de-DE" dirty="0"/>
              <a:t>Boule Kurzregel</a:t>
            </a:r>
          </a:p>
        </p:txBody>
      </p:sp>
      <p:sp>
        <p:nvSpPr>
          <p:cNvPr id="7" name="Foliennummernplatzhalter 6">
            <a:extLst>
              <a:ext uri="{FF2B5EF4-FFF2-40B4-BE49-F238E27FC236}">
                <a16:creationId xmlns:a16="http://schemas.microsoft.com/office/drawing/2014/main" id="{3B6D29A0-7385-AC7D-9860-06F77B02D7E5}"/>
              </a:ext>
            </a:extLst>
          </p:cNvPr>
          <p:cNvSpPr>
            <a:spLocks noGrp="1"/>
          </p:cNvSpPr>
          <p:nvPr>
            <p:ph type="sldNum" sz="quarter" idx="12"/>
          </p:nvPr>
        </p:nvSpPr>
        <p:spPr/>
        <p:txBody>
          <a:bodyPr/>
          <a:lstStyle/>
          <a:p>
            <a:fld id="{4684873F-AC2E-4582-AA7B-631F6B799E78}" type="slidenum">
              <a:rPr lang="de-DE" smtClean="0"/>
              <a:t>‹Nr.›</a:t>
            </a:fld>
            <a:endParaRPr lang="de-DE" dirty="0"/>
          </a:p>
        </p:txBody>
      </p:sp>
    </p:spTree>
    <p:extLst>
      <p:ext uri="{BB962C8B-B14F-4D97-AF65-F5344CB8AC3E}">
        <p14:creationId xmlns:p14="http://schemas.microsoft.com/office/powerpoint/2010/main" val="22140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7A86E53-14C9-C81F-3147-2A40E3FF1A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D2175D7-A0F9-976B-1723-4907693A6A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360167-625C-6CD1-ED06-911C4C4400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3D93909-7BB7-4FED-AA02-B07103AEC83C}" type="datetime1">
              <a:rPr lang="de-DE" smtClean="0"/>
              <a:t>18.03.2024</a:t>
            </a:fld>
            <a:endParaRPr lang="de-DE" dirty="0"/>
          </a:p>
        </p:txBody>
      </p:sp>
      <p:sp>
        <p:nvSpPr>
          <p:cNvPr id="5" name="Fußzeilenplatzhalter 4">
            <a:extLst>
              <a:ext uri="{FF2B5EF4-FFF2-40B4-BE49-F238E27FC236}">
                <a16:creationId xmlns:a16="http://schemas.microsoft.com/office/drawing/2014/main" id="{400D81E5-B351-AFEA-EFD6-C75076D4DF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de-DE" dirty="0"/>
              <a:t>Boule Kurzregel</a:t>
            </a:r>
          </a:p>
        </p:txBody>
      </p:sp>
      <p:sp>
        <p:nvSpPr>
          <p:cNvPr id="6" name="Foliennummernplatzhalter 5">
            <a:extLst>
              <a:ext uri="{FF2B5EF4-FFF2-40B4-BE49-F238E27FC236}">
                <a16:creationId xmlns:a16="http://schemas.microsoft.com/office/drawing/2014/main" id="{2C64359A-1359-89D1-86A3-A22E8452C9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684873F-AC2E-4582-AA7B-631F6B799E78}" type="slidenum">
              <a:rPr lang="de-DE" smtClean="0"/>
              <a:t>‹Nr.›</a:t>
            </a:fld>
            <a:endParaRPr lang="de-DE" dirty="0"/>
          </a:p>
        </p:txBody>
      </p:sp>
    </p:spTree>
    <p:extLst>
      <p:ext uri="{BB962C8B-B14F-4D97-AF65-F5344CB8AC3E}">
        <p14:creationId xmlns:p14="http://schemas.microsoft.com/office/powerpoint/2010/main" val="1311172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Gelände, Ball, draußen, Fußball enthält.&#10;&#10;Automatisch generierte Beschreibung">
            <a:extLst>
              <a:ext uri="{FF2B5EF4-FFF2-40B4-BE49-F238E27FC236}">
                <a16:creationId xmlns:a16="http://schemas.microsoft.com/office/drawing/2014/main" id="{78E28655-CEA9-52D3-50BD-26A53E71A56B}"/>
              </a:ext>
            </a:extLst>
          </p:cNvPr>
          <p:cNvPicPr>
            <a:picLocks noChangeAspect="1"/>
          </p:cNvPicPr>
          <p:nvPr/>
        </p:nvPicPr>
        <p:blipFill rotWithShape="1">
          <a:blip r:embed="rId2">
            <a:extLst>
              <a:ext uri="{28A0092B-C50C-407E-A947-70E740481C1C}">
                <a14:useLocalDpi xmlns:a14="http://schemas.microsoft.com/office/drawing/2010/main" val="0"/>
              </a:ext>
            </a:extLst>
          </a:blip>
          <a:srcRect t="26210" r="1" b="31884"/>
          <a:stretch/>
        </p:blipFill>
        <p:spPr>
          <a:xfrm>
            <a:off x="20" y="1"/>
            <a:ext cx="12191980" cy="6857999"/>
          </a:xfrm>
          <a:prstGeom prst="rect">
            <a:avLst/>
          </a:prstGeom>
        </p:spPr>
      </p:pic>
      <p:sp>
        <p:nvSpPr>
          <p:cNvPr id="12" name="Rectangle 1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577B350-573F-36B8-2DA4-B56432B08B25}"/>
              </a:ext>
            </a:extLst>
          </p:cNvPr>
          <p:cNvSpPr>
            <a:spLocks noGrp="1"/>
          </p:cNvSpPr>
          <p:nvPr>
            <p:ph type="ctrTitle"/>
          </p:nvPr>
        </p:nvSpPr>
        <p:spPr>
          <a:xfrm>
            <a:off x="302272" y="1953652"/>
            <a:ext cx="5452529" cy="3569242"/>
          </a:xfrm>
        </p:spPr>
        <p:txBody>
          <a:bodyPr anchor="t">
            <a:normAutofit/>
          </a:bodyPr>
          <a:lstStyle/>
          <a:p>
            <a:pPr algn="l"/>
            <a:r>
              <a:rPr lang="de-DE" sz="5200" dirty="0">
                <a:solidFill>
                  <a:srgbClr val="FFFFFF"/>
                </a:solidFill>
              </a:rPr>
              <a:t>TC Rot-Gold Voerde</a:t>
            </a:r>
          </a:p>
        </p:txBody>
      </p:sp>
      <p:sp>
        <p:nvSpPr>
          <p:cNvPr id="3" name="Untertitel 2">
            <a:extLst>
              <a:ext uri="{FF2B5EF4-FFF2-40B4-BE49-F238E27FC236}">
                <a16:creationId xmlns:a16="http://schemas.microsoft.com/office/drawing/2014/main" id="{7223B4F4-076E-2552-1E2B-2CBA503A230E}"/>
              </a:ext>
            </a:extLst>
          </p:cNvPr>
          <p:cNvSpPr>
            <a:spLocks noGrp="1"/>
          </p:cNvSpPr>
          <p:nvPr>
            <p:ph type="subTitle" idx="1"/>
          </p:nvPr>
        </p:nvSpPr>
        <p:spPr>
          <a:xfrm>
            <a:off x="375005" y="4148919"/>
            <a:ext cx="3901238" cy="649515"/>
          </a:xfrm>
        </p:spPr>
        <p:txBody>
          <a:bodyPr anchor="b">
            <a:normAutofit/>
          </a:bodyPr>
          <a:lstStyle/>
          <a:p>
            <a:pPr algn="l"/>
            <a:r>
              <a:rPr lang="de-DE" sz="2800" b="1" dirty="0">
                <a:solidFill>
                  <a:srgbClr val="FFFFFF"/>
                </a:solidFill>
              </a:rPr>
              <a:t>Boule - Kurzregeln </a:t>
            </a:r>
          </a:p>
        </p:txBody>
      </p:sp>
      <p:sp>
        <p:nvSpPr>
          <p:cNvPr id="14" name="Rectangle 1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100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8000"/>
            <a:lum/>
          </a:blip>
          <a:srcRect/>
          <a:stretch>
            <a:fillRect t="-69000" b="-69000"/>
          </a:stretch>
        </a:blipFill>
        <a:effectLst/>
      </p:bgPr>
    </p:bg>
    <p:spTree>
      <p:nvGrpSpPr>
        <p:cNvPr id="1" name=""/>
        <p:cNvGrpSpPr/>
        <p:nvPr/>
      </p:nvGrpSpPr>
      <p:grpSpPr>
        <a:xfrm>
          <a:off x="0" y="0"/>
          <a:ext cx="0" cy="0"/>
          <a:chOff x="0" y="0"/>
          <a:chExt cx="0" cy="0"/>
        </a:xfrm>
      </p:grpSpPr>
      <p:sp useBgFill="1">
        <p:nvSpPr>
          <p:cNvPr id="2" name="Titel 1">
            <a:extLst>
              <a:ext uri="{FF2B5EF4-FFF2-40B4-BE49-F238E27FC236}">
                <a16:creationId xmlns:a16="http://schemas.microsoft.com/office/drawing/2014/main" id="{C17774CB-5406-E0A0-80D9-F59FCFFF01DF}"/>
              </a:ext>
            </a:extLst>
          </p:cNvPr>
          <p:cNvSpPr>
            <a:spLocks noGrp="1"/>
          </p:cNvSpPr>
          <p:nvPr>
            <p:ph type="title"/>
          </p:nvPr>
        </p:nvSpPr>
        <p:spPr>
          <a:xfrm>
            <a:off x="838200" y="365125"/>
            <a:ext cx="10515600" cy="845837"/>
          </a:xfrm>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glow rad="63500">
              <a:schemeClr val="bg1">
                <a:alpha val="40000"/>
              </a:schemeClr>
            </a:glow>
            <a:softEdge rad="63500"/>
          </a:effectLst>
        </p:spPr>
        <p:txBody>
          <a:bodyPr/>
          <a:lstStyle/>
          <a:p>
            <a:r>
              <a:rPr lang="de-DE" dirty="0">
                <a:solidFill>
                  <a:srgbClr val="C00000"/>
                </a:solidFill>
              </a:rPr>
              <a:t>Kurzregeln Boule</a:t>
            </a:r>
          </a:p>
        </p:txBody>
      </p:sp>
      <p:sp>
        <p:nvSpPr>
          <p:cNvPr id="4" name="Fußzeilenplatzhalter 3">
            <a:extLst>
              <a:ext uri="{FF2B5EF4-FFF2-40B4-BE49-F238E27FC236}">
                <a16:creationId xmlns:a16="http://schemas.microsoft.com/office/drawing/2014/main" id="{8D654B7E-7C40-0456-ED71-96147F3375D2}"/>
              </a:ext>
            </a:extLst>
          </p:cNvPr>
          <p:cNvSpPr>
            <a:spLocks noGrp="1"/>
          </p:cNvSpPr>
          <p:nvPr>
            <p:ph type="ftr" sz="quarter" idx="11"/>
          </p:nvPr>
        </p:nvSpPr>
        <p:spPr/>
        <p:txBody>
          <a:bodyPr/>
          <a:lstStyle/>
          <a:p>
            <a:r>
              <a:rPr lang="de-DE" sz="1600" b="1" dirty="0">
                <a:solidFill>
                  <a:srgbClr val="FF0000"/>
                </a:solidFill>
              </a:rPr>
              <a:t>Boule Kurzregel</a:t>
            </a:r>
          </a:p>
        </p:txBody>
      </p:sp>
      <p:sp>
        <p:nvSpPr>
          <p:cNvPr id="5" name="Foliennummernplatzhalter 4">
            <a:extLst>
              <a:ext uri="{FF2B5EF4-FFF2-40B4-BE49-F238E27FC236}">
                <a16:creationId xmlns:a16="http://schemas.microsoft.com/office/drawing/2014/main" id="{DFF184CE-DE4B-DCF5-09BD-90224C2D8B16}"/>
              </a:ext>
            </a:extLst>
          </p:cNvPr>
          <p:cNvSpPr>
            <a:spLocks noGrp="1"/>
          </p:cNvSpPr>
          <p:nvPr>
            <p:ph type="sldNum" sz="quarter" idx="12"/>
          </p:nvPr>
        </p:nvSpPr>
        <p:spPr/>
        <p:txBody>
          <a:bodyPr/>
          <a:lstStyle/>
          <a:p>
            <a:fld id="{4684873F-AC2E-4582-AA7B-631F6B799E78}" type="slidenum">
              <a:rPr lang="de-DE" sz="1600" b="1" smtClean="0">
                <a:solidFill>
                  <a:srgbClr val="FF0000"/>
                </a:solidFill>
              </a:rPr>
              <a:t>2</a:t>
            </a:fld>
            <a:endParaRPr lang="de-DE" sz="1600" b="1" dirty="0">
              <a:solidFill>
                <a:srgbClr val="FF0000"/>
              </a:solidFill>
            </a:endParaRPr>
          </a:p>
        </p:txBody>
      </p:sp>
      <p:graphicFrame>
        <p:nvGraphicFramePr>
          <p:cNvPr id="8" name="Textfeld 2">
            <a:extLst>
              <a:ext uri="{FF2B5EF4-FFF2-40B4-BE49-F238E27FC236}">
                <a16:creationId xmlns:a16="http://schemas.microsoft.com/office/drawing/2014/main" id="{9AC0507B-9FE4-9D20-EB48-26D966339D0B}"/>
              </a:ext>
            </a:extLst>
          </p:cNvPr>
          <p:cNvGraphicFramePr/>
          <p:nvPr/>
        </p:nvGraphicFramePr>
        <p:xfrm>
          <a:off x="701723" y="1798497"/>
          <a:ext cx="10515600" cy="39703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67584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8000"/>
            <a:lum/>
          </a:blip>
          <a:srcRect/>
          <a:stretch>
            <a:fillRect t="-69000" b="-69000"/>
          </a:stretch>
        </a:blipFill>
        <a:effectLst/>
      </p:bgPr>
    </p:bg>
    <p:spTree>
      <p:nvGrpSpPr>
        <p:cNvPr id="1" name=""/>
        <p:cNvGrpSpPr/>
        <p:nvPr/>
      </p:nvGrpSpPr>
      <p:grpSpPr>
        <a:xfrm>
          <a:off x="0" y="0"/>
          <a:ext cx="0" cy="0"/>
          <a:chOff x="0" y="0"/>
          <a:chExt cx="0" cy="0"/>
        </a:xfrm>
      </p:grpSpPr>
      <p:sp useBgFill="1">
        <p:nvSpPr>
          <p:cNvPr id="2" name="Titel 1">
            <a:extLst>
              <a:ext uri="{FF2B5EF4-FFF2-40B4-BE49-F238E27FC236}">
                <a16:creationId xmlns:a16="http://schemas.microsoft.com/office/drawing/2014/main" id="{C17774CB-5406-E0A0-80D9-F59FCFFF01DF}"/>
              </a:ext>
            </a:extLst>
          </p:cNvPr>
          <p:cNvSpPr>
            <a:spLocks noGrp="1"/>
          </p:cNvSpPr>
          <p:nvPr>
            <p:ph type="title"/>
          </p:nvPr>
        </p:nvSpPr>
        <p:spPr>
          <a:xfrm>
            <a:off x="838200" y="365125"/>
            <a:ext cx="10515600" cy="845837"/>
          </a:xfrm>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glow rad="63500">
              <a:schemeClr val="bg1">
                <a:alpha val="40000"/>
              </a:schemeClr>
            </a:glow>
            <a:softEdge rad="63500"/>
          </a:effectLst>
        </p:spPr>
        <p:txBody>
          <a:bodyPr/>
          <a:lstStyle/>
          <a:p>
            <a:r>
              <a:rPr lang="de-DE" dirty="0">
                <a:solidFill>
                  <a:srgbClr val="C00000"/>
                </a:solidFill>
              </a:rPr>
              <a:t>Kurzregeln Boule</a:t>
            </a:r>
          </a:p>
        </p:txBody>
      </p:sp>
      <p:sp>
        <p:nvSpPr>
          <p:cNvPr id="4" name="Fußzeilenplatzhalter 3">
            <a:extLst>
              <a:ext uri="{FF2B5EF4-FFF2-40B4-BE49-F238E27FC236}">
                <a16:creationId xmlns:a16="http://schemas.microsoft.com/office/drawing/2014/main" id="{0904FEE0-8233-3F39-DE77-3A2882CF9E3F}"/>
              </a:ext>
            </a:extLst>
          </p:cNvPr>
          <p:cNvSpPr>
            <a:spLocks noGrp="1"/>
          </p:cNvSpPr>
          <p:nvPr>
            <p:ph type="ftr" sz="quarter" idx="11"/>
          </p:nvPr>
        </p:nvSpPr>
        <p:spPr/>
        <p:txBody>
          <a:bodyPr/>
          <a:lstStyle/>
          <a:p>
            <a:r>
              <a:rPr lang="de-DE" sz="1600" b="1" dirty="0">
                <a:solidFill>
                  <a:srgbClr val="FF0000"/>
                </a:solidFill>
              </a:rPr>
              <a:t>Boule Kurzregel</a:t>
            </a:r>
          </a:p>
        </p:txBody>
      </p:sp>
      <p:sp>
        <p:nvSpPr>
          <p:cNvPr id="5" name="Foliennummernplatzhalter 4">
            <a:extLst>
              <a:ext uri="{FF2B5EF4-FFF2-40B4-BE49-F238E27FC236}">
                <a16:creationId xmlns:a16="http://schemas.microsoft.com/office/drawing/2014/main" id="{E230F4C0-C26E-B6F4-4C06-5ADF61DDDC17}"/>
              </a:ext>
            </a:extLst>
          </p:cNvPr>
          <p:cNvSpPr>
            <a:spLocks noGrp="1"/>
          </p:cNvSpPr>
          <p:nvPr>
            <p:ph type="sldNum" sz="quarter" idx="12"/>
          </p:nvPr>
        </p:nvSpPr>
        <p:spPr/>
        <p:txBody>
          <a:bodyPr/>
          <a:lstStyle/>
          <a:p>
            <a:fld id="{4684873F-AC2E-4582-AA7B-631F6B799E78}" type="slidenum">
              <a:rPr lang="de-DE" sz="1600" b="1" smtClean="0">
                <a:solidFill>
                  <a:srgbClr val="FF0000"/>
                </a:solidFill>
              </a:rPr>
              <a:t>3</a:t>
            </a:fld>
            <a:endParaRPr lang="de-DE" sz="1600" b="1" dirty="0">
              <a:solidFill>
                <a:srgbClr val="FF0000"/>
              </a:solidFill>
            </a:endParaRPr>
          </a:p>
        </p:txBody>
      </p:sp>
      <p:graphicFrame>
        <p:nvGraphicFramePr>
          <p:cNvPr id="7" name="Textfeld 2">
            <a:extLst>
              <a:ext uri="{FF2B5EF4-FFF2-40B4-BE49-F238E27FC236}">
                <a16:creationId xmlns:a16="http://schemas.microsoft.com/office/drawing/2014/main" id="{6CAE9F3C-82A6-78D6-CE39-368D5F26F8E9}"/>
              </a:ext>
            </a:extLst>
          </p:cNvPr>
          <p:cNvGraphicFramePr/>
          <p:nvPr>
            <p:extLst>
              <p:ext uri="{D42A27DB-BD31-4B8C-83A1-F6EECF244321}">
                <p14:modId xmlns:p14="http://schemas.microsoft.com/office/powerpoint/2010/main" val="2546910513"/>
              </p:ext>
            </p:extLst>
          </p:nvPr>
        </p:nvGraphicFramePr>
        <p:xfrm>
          <a:off x="698157" y="1688757"/>
          <a:ext cx="10515600" cy="38615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81507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8000"/>
            <a:lum/>
          </a:blip>
          <a:srcRect/>
          <a:stretch>
            <a:fillRect t="-69000" b="-69000"/>
          </a:stretch>
        </a:blipFill>
        <a:effectLst/>
      </p:bgPr>
    </p:bg>
    <p:spTree>
      <p:nvGrpSpPr>
        <p:cNvPr id="1" name=""/>
        <p:cNvGrpSpPr/>
        <p:nvPr/>
      </p:nvGrpSpPr>
      <p:grpSpPr>
        <a:xfrm>
          <a:off x="0" y="0"/>
          <a:ext cx="0" cy="0"/>
          <a:chOff x="0" y="0"/>
          <a:chExt cx="0" cy="0"/>
        </a:xfrm>
      </p:grpSpPr>
      <p:sp useBgFill="1">
        <p:nvSpPr>
          <p:cNvPr id="2" name="Titel 1">
            <a:extLst>
              <a:ext uri="{FF2B5EF4-FFF2-40B4-BE49-F238E27FC236}">
                <a16:creationId xmlns:a16="http://schemas.microsoft.com/office/drawing/2014/main" id="{C17774CB-5406-E0A0-80D9-F59FCFFF01DF}"/>
              </a:ext>
            </a:extLst>
          </p:cNvPr>
          <p:cNvSpPr>
            <a:spLocks noGrp="1"/>
          </p:cNvSpPr>
          <p:nvPr>
            <p:ph type="title"/>
          </p:nvPr>
        </p:nvSpPr>
        <p:spPr>
          <a:xfrm>
            <a:off x="838200" y="365125"/>
            <a:ext cx="10515600" cy="845837"/>
          </a:xfrm>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glow rad="63500">
              <a:schemeClr val="bg1">
                <a:alpha val="40000"/>
              </a:schemeClr>
            </a:glow>
            <a:softEdge rad="63500"/>
          </a:effectLst>
        </p:spPr>
        <p:txBody>
          <a:bodyPr/>
          <a:lstStyle/>
          <a:p>
            <a:r>
              <a:rPr lang="de-DE" dirty="0">
                <a:solidFill>
                  <a:srgbClr val="C00000"/>
                </a:solidFill>
              </a:rPr>
              <a:t>Kurzregeln Boule</a:t>
            </a:r>
          </a:p>
        </p:txBody>
      </p:sp>
      <p:sp>
        <p:nvSpPr>
          <p:cNvPr id="4" name="Fußzeilenplatzhalter 3">
            <a:extLst>
              <a:ext uri="{FF2B5EF4-FFF2-40B4-BE49-F238E27FC236}">
                <a16:creationId xmlns:a16="http://schemas.microsoft.com/office/drawing/2014/main" id="{0904FEE0-8233-3F39-DE77-3A2882CF9E3F}"/>
              </a:ext>
            </a:extLst>
          </p:cNvPr>
          <p:cNvSpPr>
            <a:spLocks noGrp="1"/>
          </p:cNvSpPr>
          <p:nvPr>
            <p:ph type="ftr" sz="quarter" idx="11"/>
          </p:nvPr>
        </p:nvSpPr>
        <p:spPr/>
        <p:txBody>
          <a:bodyPr/>
          <a:lstStyle/>
          <a:p>
            <a:r>
              <a:rPr lang="de-DE" sz="1600" b="1" dirty="0">
                <a:solidFill>
                  <a:srgbClr val="FF0000"/>
                </a:solidFill>
              </a:rPr>
              <a:t>Boule Kurzregel</a:t>
            </a:r>
          </a:p>
        </p:txBody>
      </p:sp>
      <p:sp>
        <p:nvSpPr>
          <p:cNvPr id="5" name="Foliennummernplatzhalter 4">
            <a:extLst>
              <a:ext uri="{FF2B5EF4-FFF2-40B4-BE49-F238E27FC236}">
                <a16:creationId xmlns:a16="http://schemas.microsoft.com/office/drawing/2014/main" id="{E230F4C0-C26E-B6F4-4C06-5ADF61DDDC17}"/>
              </a:ext>
            </a:extLst>
          </p:cNvPr>
          <p:cNvSpPr>
            <a:spLocks noGrp="1"/>
          </p:cNvSpPr>
          <p:nvPr>
            <p:ph type="sldNum" sz="quarter" idx="12"/>
          </p:nvPr>
        </p:nvSpPr>
        <p:spPr/>
        <p:txBody>
          <a:bodyPr/>
          <a:lstStyle/>
          <a:p>
            <a:fld id="{4684873F-AC2E-4582-AA7B-631F6B799E78}" type="slidenum">
              <a:rPr lang="de-DE" sz="1600" b="1" smtClean="0">
                <a:solidFill>
                  <a:srgbClr val="FF0000"/>
                </a:solidFill>
              </a:rPr>
              <a:t>4</a:t>
            </a:fld>
            <a:endParaRPr lang="de-DE" sz="1600" b="1" dirty="0">
              <a:solidFill>
                <a:srgbClr val="FF0000"/>
              </a:solidFill>
            </a:endParaRPr>
          </a:p>
        </p:txBody>
      </p:sp>
      <p:graphicFrame>
        <p:nvGraphicFramePr>
          <p:cNvPr id="7" name="Textfeld 2">
            <a:extLst>
              <a:ext uri="{FF2B5EF4-FFF2-40B4-BE49-F238E27FC236}">
                <a16:creationId xmlns:a16="http://schemas.microsoft.com/office/drawing/2014/main" id="{6CAE9F3C-82A6-78D6-CE39-368D5F26F8E9}"/>
              </a:ext>
            </a:extLst>
          </p:cNvPr>
          <p:cNvGraphicFramePr/>
          <p:nvPr>
            <p:extLst>
              <p:ext uri="{D42A27DB-BD31-4B8C-83A1-F6EECF244321}">
                <p14:modId xmlns:p14="http://schemas.microsoft.com/office/powerpoint/2010/main" val="3913449968"/>
              </p:ext>
            </p:extLst>
          </p:nvPr>
        </p:nvGraphicFramePr>
        <p:xfrm>
          <a:off x="698157" y="1688757"/>
          <a:ext cx="10515600" cy="38615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61597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8000"/>
            <a:lum/>
          </a:blip>
          <a:srcRect/>
          <a:stretch>
            <a:fillRect t="-69000" b="-69000"/>
          </a:stretch>
        </a:blipFill>
        <a:effectLst/>
      </p:bgPr>
    </p:bg>
    <p:spTree>
      <p:nvGrpSpPr>
        <p:cNvPr id="1" name=""/>
        <p:cNvGrpSpPr/>
        <p:nvPr/>
      </p:nvGrpSpPr>
      <p:grpSpPr>
        <a:xfrm>
          <a:off x="0" y="0"/>
          <a:ext cx="0" cy="0"/>
          <a:chOff x="0" y="0"/>
          <a:chExt cx="0" cy="0"/>
        </a:xfrm>
      </p:grpSpPr>
      <p:sp useBgFill="1">
        <p:nvSpPr>
          <p:cNvPr id="2" name="Titel 1">
            <a:extLst>
              <a:ext uri="{FF2B5EF4-FFF2-40B4-BE49-F238E27FC236}">
                <a16:creationId xmlns:a16="http://schemas.microsoft.com/office/drawing/2014/main" id="{C17774CB-5406-E0A0-80D9-F59FCFFF01DF}"/>
              </a:ext>
            </a:extLst>
          </p:cNvPr>
          <p:cNvSpPr>
            <a:spLocks noGrp="1"/>
          </p:cNvSpPr>
          <p:nvPr>
            <p:ph type="title"/>
          </p:nvPr>
        </p:nvSpPr>
        <p:spPr>
          <a:xfrm>
            <a:off x="838200" y="365125"/>
            <a:ext cx="10515600" cy="845837"/>
          </a:xfrm>
          <a:ln>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glow rad="63500">
              <a:schemeClr val="bg1">
                <a:alpha val="40000"/>
              </a:schemeClr>
            </a:glow>
            <a:softEdge rad="63500"/>
          </a:effectLst>
        </p:spPr>
        <p:txBody>
          <a:bodyPr/>
          <a:lstStyle/>
          <a:p>
            <a:r>
              <a:rPr lang="de-DE" dirty="0">
                <a:solidFill>
                  <a:srgbClr val="C00000"/>
                </a:solidFill>
              </a:rPr>
              <a:t>Kurzregeln Boule</a:t>
            </a:r>
          </a:p>
        </p:txBody>
      </p:sp>
      <p:sp>
        <p:nvSpPr>
          <p:cNvPr id="4" name="Fußzeilenplatzhalter 3">
            <a:extLst>
              <a:ext uri="{FF2B5EF4-FFF2-40B4-BE49-F238E27FC236}">
                <a16:creationId xmlns:a16="http://schemas.microsoft.com/office/drawing/2014/main" id="{0904FEE0-8233-3F39-DE77-3A2882CF9E3F}"/>
              </a:ext>
            </a:extLst>
          </p:cNvPr>
          <p:cNvSpPr>
            <a:spLocks noGrp="1"/>
          </p:cNvSpPr>
          <p:nvPr>
            <p:ph type="ftr" sz="quarter" idx="11"/>
          </p:nvPr>
        </p:nvSpPr>
        <p:spPr/>
        <p:txBody>
          <a:bodyPr/>
          <a:lstStyle/>
          <a:p>
            <a:r>
              <a:rPr lang="de-DE" sz="1600" b="1" dirty="0">
                <a:solidFill>
                  <a:srgbClr val="FF0000"/>
                </a:solidFill>
              </a:rPr>
              <a:t>Boule Kurzregel</a:t>
            </a:r>
          </a:p>
        </p:txBody>
      </p:sp>
      <p:sp>
        <p:nvSpPr>
          <p:cNvPr id="5" name="Foliennummernplatzhalter 4">
            <a:extLst>
              <a:ext uri="{FF2B5EF4-FFF2-40B4-BE49-F238E27FC236}">
                <a16:creationId xmlns:a16="http://schemas.microsoft.com/office/drawing/2014/main" id="{E230F4C0-C26E-B6F4-4C06-5ADF61DDDC17}"/>
              </a:ext>
            </a:extLst>
          </p:cNvPr>
          <p:cNvSpPr>
            <a:spLocks noGrp="1"/>
          </p:cNvSpPr>
          <p:nvPr>
            <p:ph type="sldNum" sz="quarter" idx="12"/>
          </p:nvPr>
        </p:nvSpPr>
        <p:spPr/>
        <p:txBody>
          <a:bodyPr/>
          <a:lstStyle/>
          <a:p>
            <a:fld id="{4684873F-AC2E-4582-AA7B-631F6B799E78}" type="slidenum">
              <a:rPr lang="de-DE" sz="1600" b="1" smtClean="0">
                <a:solidFill>
                  <a:srgbClr val="FF0000"/>
                </a:solidFill>
              </a:rPr>
              <a:t>5</a:t>
            </a:fld>
            <a:endParaRPr lang="de-DE" sz="1600" b="1" dirty="0">
              <a:solidFill>
                <a:srgbClr val="FF0000"/>
              </a:solidFill>
            </a:endParaRPr>
          </a:p>
        </p:txBody>
      </p:sp>
      <p:graphicFrame>
        <p:nvGraphicFramePr>
          <p:cNvPr id="7" name="Textfeld 2">
            <a:extLst>
              <a:ext uri="{FF2B5EF4-FFF2-40B4-BE49-F238E27FC236}">
                <a16:creationId xmlns:a16="http://schemas.microsoft.com/office/drawing/2014/main" id="{6CAE9F3C-82A6-78D6-CE39-368D5F26F8E9}"/>
              </a:ext>
            </a:extLst>
          </p:cNvPr>
          <p:cNvGraphicFramePr/>
          <p:nvPr>
            <p:extLst>
              <p:ext uri="{D42A27DB-BD31-4B8C-83A1-F6EECF244321}">
                <p14:modId xmlns:p14="http://schemas.microsoft.com/office/powerpoint/2010/main" val="4051297284"/>
              </p:ext>
            </p:extLst>
          </p:nvPr>
        </p:nvGraphicFramePr>
        <p:xfrm>
          <a:off x="838200" y="1954888"/>
          <a:ext cx="10515600" cy="32790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0354514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412</Words>
  <Application>Microsoft Office PowerPoint</Application>
  <PresentationFormat>Breitbild</PresentationFormat>
  <Paragraphs>32</Paragraphs>
  <Slides>5</Slides>
  <Notes>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Aptos</vt:lpstr>
      <vt:lpstr>Aptos Display</vt:lpstr>
      <vt:lpstr>Arial</vt:lpstr>
      <vt:lpstr>Calibri</vt:lpstr>
      <vt:lpstr>Times New Roman</vt:lpstr>
      <vt:lpstr>Office</vt:lpstr>
      <vt:lpstr>TC Rot-Gold Voerde</vt:lpstr>
      <vt:lpstr>Kurzregeln Boule</vt:lpstr>
      <vt:lpstr>Kurzregeln Boule</vt:lpstr>
      <vt:lpstr>Kurzregeln Boule</vt:lpstr>
      <vt:lpstr>Kurzregeln Boule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Dickmann, Bruno</dc:creator>
  <cp:lastModifiedBy>Dickmann, Bruno</cp:lastModifiedBy>
  <cp:revision>17</cp:revision>
  <dcterms:created xsi:type="dcterms:W3CDTF">2024-03-18T11:33:08Z</dcterms:created>
  <dcterms:modified xsi:type="dcterms:W3CDTF">2024-03-18T13:44:53Z</dcterms:modified>
</cp:coreProperties>
</file>